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955" r:id="rId3"/>
    <p:sldId id="956" r:id="rId4"/>
    <p:sldId id="957" r:id="rId5"/>
    <p:sldId id="930" r:id="rId6"/>
    <p:sldId id="932" r:id="rId7"/>
    <p:sldId id="933" r:id="rId8"/>
    <p:sldId id="934" r:id="rId9"/>
    <p:sldId id="954" r:id="rId10"/>
    <p:sldId id="935" r:id="rId11"/>
    <p:sldId id="938" r:id="rId12"/>
    <p:sldId id="939" r:id="rId13"/>
    <p:sldId id="940" r:id="rId14"/>
    <p:sldId id="941" r:id="rId15"/>
    <p:sldId id="942" r:id="rId16"/>
    <p:sldId id="943" r:id="rId17"/>
    <p:sldId id="944" r:id="rId18"/>
    <p:sldId id="945" r:id="rId19"/>
    <p:sldId id="946" r:id="rId20"/>
    <p:sldId id="952" r:id="rId21"/>
    <p:sldId id="953" r:id="rId22"/>
    <p:sldId id="949" r:id="rId23"/>
    <p:sldId id="947" r:id="rId24"/>
    <p:sldId id="948" r:id="rId25"/>
    <p:sldId id="950" r:id="rId26"/>
    <p:sldId id="951" r:id="rId27"/>
    <p:sldId id="936" r:id="rId28"/>
    <p:sldId id="937" r:id="rId29"/>
  </p:sldIdLst>
  <p:sldSz cx="9144000" cy="6858000" type="screen4x3"/>
  <p:notesSz cx="6648450" cy="9780588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1200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RITA FASOLINO" initials="ARF" lastIdx="1" clrIdx="0">
    <p:extLst>
      <p:ext uri="{19B8F6BF-5375-455C-9EA6-DF929625EA0E}">
        <p15:presenceInfo xmlns:p15="http://schemas.microsoft.com/office/powerpoint/2012/main" userId="S::fasolino@unina.it::ae180ccf-ab69-46fd-80bc-fdf7b58db1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9430F-828B-6D47-BBA3-83B9F3324E32}" v="643" dt="2025-05-06T16:31:13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RITA FASOLINO" userId="ae180ccf-ab69-46fd-80bc-fdf7b58db154" providerId="ADAL" clId="{F1FE8092-7923-A44C-A6BF-EE98384A4E58}"/>
    <pc:docChg chg="undo custSel addSld modSld">
      <pc:chgData name="ANNA RITA FASOLINO" userId="ae180ccf-ab69-46fd-80bc-fdf7b58db154" providerId="ADAL" clId="{F1FE8092-7923-A44C-A6BF-EE98384A4E58}" dt="2025-05-05T11:07:41.705" v="1513" actId="207"/>
      <pc:docMkLst>
        <pc:docMk/>
      </pc:docMkLst>
      <pc:sldChg chg="modSp mod">
        <pc:chgData name="ANNA RITA FASOLINO" userId="ae180ccf-ab69-46fd-80bc-fdf7b58db154" providerId="ADAL" clId="{F1FE8092-7923-A44C-A6BF-EE98384A4E58}" dt="2025-05-05T09:38:11.676" v="29" actId="313"/>
        <pc:sldMkLst>
          <pc:docMk/>
          <pc:sldMk cId="2657312347" sldId="930"/>
        </pc:sldMkLst>
        <pc:spChg chg="mod">
          <ac:chgData name="ANNA RITA FASOLINO" userId="ae180ccf-ab69-46fd-80bc-fdf7b58db154" providerId="ADAL" clId="{F1FE8092-7923-A44C-A6BF-EE98384A4E58}" dt="2025-05-05T09:38:11.676" v="29" actId="313"/>
          <ac:spMkLst>
            <pc:docMk/>
            <pc:sldMk cId="2657312347" sldId="930"/>
            <ac:spMk id="3" creationId="{EEBEB795-9C48-F7BB-DC31-9A2FC4402AB1}"/>
          </ac:spMkLst>
        </pc:spChg>
      </pc:sldChg>
      <pc:sldChg chg="modSp mod">
        <pc:chgData name="ANNA RITA FASOLINO" userId="ae180ccf-ab69-46fd-80bc-fdf7b58db154" providerId="ADAL" clId="{F1FE8092-7923-A44C-A6BF-EE98384A4E58}" dt="2025-05-05T09:39:39.005" v="85" actId="20577"/>
        <pc:sldMkLst>
          <pc:docMk/>
          <pc:sldMk cId="1029284168" sldId="932"/>
        </pc:sldMkLst>
        <pc:spChg chg="mod">
          <ac:chgData name="ANNA RITA FASOLINO" userId="ae180ccf-ab69-46fd-80bc-fdf7b58db154" providerId="ADAL" clId="{F1FE8092-7923-A44C-A6BF-EE98384A4E58}" dt="2025-05-05T09:39:39.005" v="85" actId="20577"/>
          <ac:spMkLst>
            <pc:docMk/>
            <pc:sldMk cId="1029284168" sldId="932"/>
            <ac:spMk id="3" creationId="{B7DB08EE-165E-0E99-3BB7-3C7764644AED}"/>
          </ac:spMkLst>
        </pc:spChg>
      </pc:sldChg>
      <pc:sldChg chg="modSp mod">
        <pc:chgData name="ANNA RITA FASOLINO" userId="ae180ccf-ab69-46fd-80bc-fdf7b58db154" providerId="ADAL" clId="{F1FE8092-7923-A44C-A6BF-EE98384A4E58}" dt="2025-05-05T09:45:11.445" v="215" actId="20577"/>
        <pc:sldMkLst>
          <pc:docMk/>
          <pc:sldMk cId="2916107855" sldId="933"/>
        </pc:sldMkLst>
        <pc:spChg chg="mod">
          <ac:chgData name="ANNA RITA FASOLINO" userId="ae180ccf-ab69-46fd-80bc-fdf7b58db154" providerId="ADAL" clId="{F1FE8092-7923-A44C-A6BF-EE98384A4E58}" dt="2025-05-05T09:45:11.445" v="215" actId="20577"/>
          <ac:spMkLst>
            <pc:docMk/>
            <pc:sldMk cId="2916107855" sldId="933"/>
            <ac:spMk id="3" creationId="{E9AF3CD7-AF4A-0B87-305E-362FEEF31F32}"/>
          </ac:spMkLst>
        </pc:spChg>
        <pc:picChg chg="mod">
          <ac:chgData name="ANNA RITA FASOLINO" userId="ae180ccf-ab69-46fd-80bc-fdf7b58db154" providerId="ADAL" clId="{F1FE8092-7923-A44C-A6BF-EE98384A4E58}" dt="2025-05-05T09:41:13.585" v="164" actId="1076"/>
          <ac:picMkLst>
            <pc:docMk/>
            <pc:sldMk cId="2916107855" sldId="933"/>
            <ac:picMk id="7" creationId="{83A04D84-6A83-DE06-0899-32CCDC4A220F}"/>
          </ac:picMkLst>
        </pc:picChg>
      </pc:sldChg>
      <pc:sldChg chg="modSp mod">
        <pc:chgData name="ANNA RITA FASOLINO" userId="ae180ccf-ab69-46fd-80bc-fdf7b58db154" providerId="ADAL" clId="{F1FE8092-7923-A44C-A6BF-EE98384A4E58}" dt="2025-05-05T09:44:20.145" v="178" actId="20577"/>
        <pc:sldMkLst>
          <pc:docMk/>
          <pc:sldMk cId="1811709808" sldId="934"/>
        </pc:sldMkLst>
        <pc:spChg chg="mod">
          <ac:chgData name="ANNA RITA FASOLINO" userId="ae180ccf-ab69-46fd-80bc-fdf7b58db154" providerId="ADAL" clId="{F1FE8092-7923-A44C-A6BF-EE98384A4E58}" dt="2025-05-05T09:44:20.145" v="178" actId="20577"/>
          <ac:spMkLst>
            <pc:docMk/>
            <pc:sldMk cId="1811709808" sldId="934"/>
            <ac:spMk id="2" creationId="{BDBA03E1-7AEB-C239-781F-8118D093F48F}"/>
          </ac:spMkLst>
        </pc:spChg>
      </pc:sldChg>
      <pc:sldChg chg="modSp mod">
        <pc:chgData name="ANNA RITA FASOLINO" userId="ae180ccf-ab69-46fd-80bc-fdf7b58db154" providerId="ADAL" clId="{F1FE8092-7923-A44C-A6BF-EE98384A4E58}" dt="2025-05-05T10:09:24.372" v="385" actId="20577"/>
        <pc:sldMkLst>
          <pc:docMk/>
          <pc:sldMk cId="4065049569" sldId="935"/>
        </pc:sldMkLst>
        <pc:spChg chg="mod">
          <ac:chgData name="ANNA RITA FASOLINO" userId="ae180ccf-ab69-46fd-80bc-fdf7b58db154" providerId="ADAL" clId="{F1FE8092-7923-A44C-A6BF-EE98384A4E58}" dt="2025-05-05T10:09:24.372" v="385" actId="20577"/>
          <ac:spMkLst>
            <pc:docMk/>
            <pc:sldMk cId="4065049569" sldId="935"/>
            <ac:spMk id="3" creationId="{CAF9DC85-D998-8D86-CB08-371CA740C94A}"/>
          </ac:spMkLst>
        </pc:spChg>
      </pc:sldChg>
      <pc:sldChg chg="modSp mod">
        <pc:chgData name="ANNA RITA FASOLINO" userId="ae180ccf-ab69-46fd-80bc-fdf7b58db154" providerId="ADAL" clId="{F1FE8092-7923-A44C-A6BF-EE98384A4E58}" dt="2025-05-05T10:20:24.648" v="708" actId="404"/>
        <pc:sldMkLst>
          <pc:docMk/>
          <pc:sldMk cId="1734564759" sldId="938"/>
        </pc:sldMkLst>
        <pc:spChg chg="mod">
          <ac:chgData name="ANNA RITA FASOLINO" userId="ae180ccf-ab69-46fd-80bc-fdf7b58db154" providerId="ADAL" clId="{F1FE8092-7923-A44C-A6BF-EE98384A4E58}" dt="2025-05-05T10:10:45.638" v="398" actId="20577"/>
          <ac:spMkLst>
            <pc:docMk/>
            <pc:sldMk cId="1734564759" sldId="938"/>
            <ac:spMk id="7" creationId="{B61E26F8-F60E-BEE5-0F02-71977CFB995D}"/>
          </ac:spMkLst>
        </pc:spChg>
        <pc:spChg chg="mod">
          <ac:chgData name="ANNA RITA FASOLINO" userId="ae180ccf-ab69-46fd-80bc-fdf7b58db154" providerId="ADAL" clId="{F1FE8092-7923-A44C-A6BF-EE98384A4E58}" dt="2025-05-05T10:20:24.648" v="708" actId="404"/>
          <ac:spMkLst>
            <pc:docMk/>
            <pc:sldMk cId="1734564759" sldId="938"/>
            <ac:spMk id="15" creationId="{E7072C73-B8B7-8EBE-D18D-05F9D2D70AB7}"/>
          </ac:spMkLst>
        </pc:spChg>
      </pc:sldChg>
      <pc:sldChg chg="modSp mod">
        <pc:chgData name="ANNA RITA FASOLINO" userId="ae180ccf-ab69-46fd-80bc-fdf7b58db154" providerId="ADAL" clId="{F1FE8092-7923-A44C-A6BF-EE98384A4E58}" dt="2025-05-05T10:19:22.422" v="668" actId="20577"/>
        <pc:sldMkLst>
          <pc:docMk/>
          <pc:sldMk cId="12555211" sldId="939"/>
        </pc:sldMkLst>
        <pc:spChg chg="mod">
          <ac:chgData name="ANNA RITA FASOLINO" userId="ae180ccf-ab69-46fd-80bc-fdf7b58db154" providerId="ADAL" clId="{F1FE8092-7923-A44C-A6BF-EE98384A4E58}" dt="2025-05-05T10:19:22.422" v="668" actId="20577"/>
          <ac:spMkLst>
            <pc:docMk/>
            <pc:sldMk cId="12555211" sldId="939"/>
            <ac:spMk id="7" creationId="{F54BC50C-31B9-959E-E024-F0DD490030A8}"/>
          </ac:spMkLst>
        </pc:spChg>
        <pc:spChg chg="mod">
          <ac:chgData name="ANNA RITA FASOLINO" userId="ae180ccf-ab69-46fd-80bc-fdf7b58db154" providerId="ADAL" clId="{F1FE8092-7923-A44C-A6BF-EE98384A4E58}" dt="2025-05-05T10:19:00.654" v="646" actId="20577"/>
          <ac:spMkLst>
            <pc:docMk/>
            <pc:sldMk cId="12555211" sldId="939"/>
            <ac:spMk id="8" creationId="{C2DF885F-5F87-EFD7-7023-71A060312F9D}"/>
          </ac:spMkLst>
        </pc:spChg>
      </pc:sldChg>
      <pc:sldChg chg="modSp mod">
        <pc:chgData name="ANNA RITA FASOLINO" userId="ae180ccf-ab69-46fd-80bc-fdf7b58db154" providerId="ADAL" clId="{F1FE8092-7923-A44C-A6BF-EE98384A4E58}" dt="2025-05-05T10:21:38.440" v="730" actId="20577"/>
        <pc:sldMkLst>
          <pc:docMk/>
          <pc:sldMk cId="1510975819" sldId="940"/>
        </pc:sldMkLst>
        <pc:spChg chg="mod">
          <ac:chgData name="ANNA RITA FASOLINO" userId="ae180ccf-ab69-46fd-80bc-fdf7b58db154" providerId="ADAL" clId="{F1FE8092-7923-A44C-A6BF-EE98384A4E58}" dt="2025-05-05T10:21:38.440" v="730" actId="20577"/>
          <ac:spMkLst>
            <pc:docMk/>
            <pc:sldMk cId="1510975819" sldId="940"/>
            <ac:spMk id="2" creationId="{9C3854D9-A260-4060-5DE1-7BF2B3C77DF5}"/>
          </ac:spMkLst>
        </pc:spChg>
      </pc:sldChg>
      <pc:sldChg chg="modSp mod">
        <pc:chgData name="ANNA RITA FASOLINO" userId="ae180ccf-ab69-46fd-80bc-fdf7b58db154" providerId="ADAL" clId="{F1FE8092-7923-A44C-A6BF-EE98384A4E58}" dt="2025-05-05T10:34:53.525" v="996" actId="20577"/>
        <pc:sldMkLst>
          <pc:docMk/>
          <pc:sldMk cId="974822009" sldId="941"/>
        </pc:sldMkLst>
        <pc:spChg chg="mod">
          <ac:chgData name="ANNA RITA FASOLINO" userId="ae180ccf-ab69-46fd-80bc-fdf7b58db154" providerId="ADAL" clId="{F1FE8092-7923-A44C-A6BF-EE98384A4E58}" dt="2025-05-05T10:21:48.805" v="735" actId="20577"/>
          <ac:spMkLst>
            <pc:docMk/>
            <pc:sldMk cId="974822009" sldId="941"/>
            <ac:spMk id="2" creationId="{0A455486-DC11-E298-5F8C-3059108FFC84}"/>
          </ac:spMkLst>
        </pc:spChg>
        <pc:spChg chg="mod">
          <ac:chgData name="ANNA RITA FASOLINO" userId="ae180ccf-ab69-46fd-80bc-fdf7b58db154" providerId="ADAL" clId="{F1FE8092-7923-A44C-A6BF-EE98384A4E58}" dt="2025-05-05T10:34:53.525" v="996" actId="20577"/>
          <ac:spMkLst>
            <pc:docMk/>
            <pc:sldMk cId="974822009" sldId="941"/>
            <ac:spMk id="3" creationId="{77B1CE5D-A5E9-C0E4-1825-CEBEA991DD89}"/>
          </ac:spMkLst>
        </pc:spChg>
      </pc:sldChg>
      <pc:sldChg chg="modSp mod">
        <pc:chgData name="ANNA RITA FASOLINO" userId="ae180ccf-ab69-46fd-80bc-fdf7b58db154" providerId="ADAL" clId="{F1FE8092-7923-A44C-A6BF-EE98384A4E58}" dt="2025-05-05T10:39:15.904" v="1052" actId="1076"/>
        <pc:sldMkLst>
          <pc:docMk/>
          <pc:sldMk cId="2081113151" sldId="942"/>
        </pc:sldMkLst>
        <pc:spChg chg="mod">
          <ac:chgData name="ANNA RITA FASOLINO" userId="ae180ccf-ab69-46fd-80bc-fdf7b58db154" providerId="ADAL" clId="{F1FE8092-7923-A44C-A6BF-EE98384A4E58}" dt="2025-05-05T10:39:06.109" v="1050" actId="404"/>
          <ac:spMkLst>
            <pc:docMk/>
            <pc:sldMk cId="2081113151" sldId="942"/>
            <ac:spMk id="3" creationId="{631DCE8C-9956-5F91-162C-1B288411C4AB}"/>
          </ac:spMkLst>
        </pc:spChg>
        <pc:picChg chg="mod">
          <ac:chgData name="ANNA RITA FASOLINO" userId="ae180ccf-ab69-46fd-80bc-fdf7b58db154" providerId="ADAL" clId="{F1FE8092-7923-A44C-A6BF-EE98384A4E58}" dt="2025-05-05T10:39:15.904" v="1052" actId="1076"/>
          <ac:picMkLst>
            <pc:docMk/>
            <pc:sldMk cId="2081113151" sldId="942"/>
            <ac:picMk id="7" creationId="{6219E327-D854-A7E5-AA9D-A99FD5108803}"/>
          </ac:picMkLst>
        </pc:picChg>
      </pc:sldChg>
      <pc:sldChg chg="modSp mod">
        <pc:chgData name="ANNA RITA FASOLINO" userId="ae180ccf-ab69-46fd-80bc-fdf7b58db154" providerId="ADAL" clId="{F1FE8092-7923-A44C-A6BF-EE98384A4E58}" dt="2025-05-05T10:54:46.022" v="1219" actId="20577"/>
        <pc:sldMkLst>
          <pc:docMk/>
          <pc:sldMk cId="3651218816" sldId="943"/>
        </pc:sldMkLst>
        <pc:spChg chg="mod">
          <ac:chgData name="ANNA RITA FASOLINO" userId="ae180ccf-ab69-46fd-80bc-fdf7b58db154" providerId="ADAL" clId="{F1FE8092-7923-A44C-A6BF-EE98384A4E58}" dt="2025-05-05T10:50:30.017" v="1102" actId="20577"/>
          <ac:spMkLst>
            <pc:docMk/>
            <pc:sldMk cId="3651218816" sldId="943"/>
            <ac:spMk id="2" creationId="{EAF8C49B-42EB-50CD-E545-E765CAB7CA4A}"/>
          </ac:spMkLst>
        </pc:spChg>
        <pc:spChg chg="mod">
          <ac:chgData name="ANNA RITA FASOLINO" userId="ae180ccf-ab69-46fd-80bc-fdf7b58db154" providerId="ADAL" clId="{F1FE8092-7923-A44C-A6BF-EE98384A4E58}" dt="2025-05-05T10:54:13.482" v="1203" actId="1076"/>
          <ac:spMkLst>
            <pc:docMk/>
            <pc:sldMk cId="3651218816" sldId="943"/>
            <ac:spMk id="3" creationId="{F039AE72-092E-C9C6-79D4-857194DB4D98}"/>
          </ac:spMkLst>
        </pc:spChg>
        <pc:spChg chg="mod">
          <ac:chgData name="ANNA RITA FASOLINO" userId="ae180ccf-ab69-46fd-80bc-fdf7b58db154" providerId="ADAL" clId="{F1FE8092-7923-A44C-A6BF-EE98384A4E58}" dt="2025-05-05T10:54:46.022" v="1219" actId="20577"/>
          <ac:spMkLst>
            <pc:docMk/>
            <pc:sldMk cId="3651218816" sldId="943"/>
            <ac:spMk id="8" creationId="{AB6B71E6-583B-5BA0-8786-CC4C161C03A4}"/>
          </ac:spMkLst>
        </pc:spChg>
        <pc:picChg chg="mod">
          <ac:chgData name="ANNA RITA FASOLINO" userId="ae180ccf-ab69-46fd-80bc-fdf7b58db154" providerId="ADAL" clId="{F1FE8092-7923-A44C-A6BF-EE98384A4E58}" dt="2025-05-05T10:54:09.510" v="1202" actId="1076"/>
          <ac:picMkLst>
            <pc:docMk/>
            <pc:sldMk cId="3651218816" sldId="943"/>
            <ac:picMk id="7" creationId="{761C2481-7E7B-1CFF-9F3D-5525FD634C43}"/>
          </ac:picMkLst>
        </pc:picChg>
      </pc:sldChg>
      <pc:sldChg chg="modSp mod">
        <pc:chgData name="ANNA RITA FASOLINO" userId="ae180ccf-ab69-46fd-80bc-fdf7b58db154" providerId="ADAL" clId="{F1FE8092-7923-A44C-A6BF-EE98384A4E58}" dt="2025-05-05T11:00:26.507" v="1290" actId="20577"/>
        <pc:sldMkLst>
          <pc:docMk/>
          <pc:sldMk cId="3768935912" sldId="944"/>
        </pc:sldMkLst>
        <pc:spChg chg="mod">
          <ac:chgData name="ANNA RITA FASOLINO" userId="ae180ccf-ab69-46fd-80bc-fdf7b58db154" providerId="ADAL" clId="{F1FE8092-7923-A44C-A6BF-EE98384A4E58}" dt="2025-05-05T11:00:26.507" v="1290" actId="20577"/>
          <ac:spMkLst>
            <pc:docMk/>
            <pc:sldMk cId="3768935912" sldId="944"/>
            <ac:spMk id="7" creationId="{9B5491A0-3B2E-4FB8-6147-57E17BD825CD}"/>
          </ac:spMkLst>
        </pc:spChg>
        <pc:spChg chg="mod">
          <ac:chgData name="ANNA RITA FASOLINO" userId="ae180ccf-ab69-46fd-80bc-fdf7b58db154" providerId="ADAL" clId="{F1FE8092-7923-A44C-A6BF-EE98384A4E58}" dt="2025-05-05T11:00:09.005" v="1281" actId="20577"/>
          <ac:spMkLst>
            <pc:docMk/>
            <pc:sldMk cId="3768935912" sldId="944"/>
            <ac:spMk id="8" creationId="{09CD6945-2AE8-8201-B576-0A466C3D8EC1}"/>
          </ac:spMkLst>
        </pc:spChg>
      </pc:sldChg>
      <pc:sldChg chg="modSp mod modCm">
        <pc:chgData name="ANNA RITA FASOLINO" userId="ae180ccf-ab69-46fd-80bc-fdf7b58db154" providerId="ADAL" clId="{F1FE8092-7923-A44C-A6BF-EE98384A4E58}" dt="2025-05-05T11:03:48.155" v="1447" actId="20577"/>
        <pc:sldMkLst>
          <pc:docMk/>
          <pc:sldMk cId="866035714" sldId="945"/>
        </pc:sldMkLst>
        <pc:spChg chg="mod">
          <ac:chgData name="ANNA RITA FASOLINO" userId="ae180ccf-ab69-46fd-80bc-fdf7b58db154" providerId="ADAL" clId="{F1FE8092-7923-A44C-A6BF-EE98384A4E58}" dt="2025-05-05T11:01:13.367" v="1312" actId="20577"/>
          <ac:spMkLst>
            <pc:docMk/>
            <pc:sldMk cId="866035714" sldId="945"/>
            <ac:spMk id="11" creationId="{4E83012C-8704-2785-30FB-27E939C073E5}"/>
          </ac:spMkLst>
        </pc:spChg>
        <pc:spChg chg="mod">
          <ac:chgData name="ANNA RITA FASOLINO" userId="ae180ccf-ab69-46fd-80bc-fdf7b58db154" providerId="ADAL" clId="{F1FE8092-7923-A44C-A6BF-EE98384A4E58}" dt="2025-05-05T11:03:48.155" v="1447" actId="20577"/>
          <ac:spMkLst>
            <pc:docMk/>
            <pc:sldMk cId="866035714" sldId="945"/>
            <ac:spMk id="13" creationId="{8F73130F-624A-48A6-0CA6-0F1C8D3E35C9}"/>
          </ac:spMkLst>
        </pc:spChg>
      </pc:sldChg>
      <pc:sldChg chg="modSp mod">
        <pc:chgData name="ANNA RITA FASOLINO" userId="ae180ccf-ab69-46fd-80bc-fdf7b58db154" providerId="ADAL" clId="{F1FE8092-7923-A44C-A6BF-EE98384A4E58}" dt="2025-05-05T11:07:41.705" v="1513" actId="207"/>
        <pc:sldMkLst>
          <pc:docMk/>
          <pc:sldMk cId="1615702983" sldId="946"/>
        </pc:sldMkLst>
        <pc:spChg chg="mod">
          <ac:chgData name="ANNA RITA FASOLINO" userId="ae180ccf-ab69-46fd-80bc-fdf7b58db154" providerId="ADAL" clId="{F1FE8092-7923-A44C-A6BF-EE98384A4E58}" dt="2025-05-05T11:07:34.100" v="1512" actId="20577"/>
          <ac:spMkLst>
            <pc:docMk/>
            <pc:sldMk cId="1615702983" sldId="946"/>
            <ac:spMk id="2" creationId="{475BECFA-D1AC-1898-9996-AA52E810428E}"/>
          </ac:spMkLst>
        </pc:spChg>
        <pc:spChg chg="mod">
          <ac:chgData name="ANNA RITA FASOLINO" userId="ae180ccf-ab69-46fd-80bc-fdf7b58db154" providerId="ADAL" clId="{F1FE8092-7923-A44C-A6BF-EE98384A4E58}" dt="2025-05-05T11:07:41.705" v="1513" actId="207"/>
          <ac:spMkLst>
            <pc:docMk/>
            <pc:sldMk cId="1615702983" sldId="946"/>
            <ac:spMk id="3" creationId="{BC8E8575-0ECB-464E-68CB-5F09E067B7BB}"/>
          </ac:spMkLst>
        </pc:spChg>
      </pc:sldChg>
      <pc:sldChg chg="modSp mod">
        <pc:chgData name="ANNA RITA FASOLINO" userId="ae180ccf-ab69-46fd-80bc-fdf7b58db154" providerId="ADAL" clId="{F1FE8092-7923-A44C-A6BF-EE98384A4E58}" dt="2025-05-05T11:07:22.363" v="1505" actId="20577"/>
        <pc:sldMkLst>
          <pc:docMk/>
          <pc:sldMk cId="3482664392" sldId="952"/>
        </pc:sldMkLst>
        <pc:spChg chg="mod">
          <ac:chgData name="ANNA RITA FASOLINO" userId="ae180ccf-ab69-46fd-80bc-fdf7b58db154" providerId="ADAL" clId="{F1FE8092-7923-A44C-A6BF-EE98384A4E58}" dt="2025-05-05T11:04:17.734" v="1451" actId="20577"/>
          <ac:spMkLst>
            <pc:docMk/>
            <pc:sldMk cId="3482664392" sldId="952"/>
            <ac:spMk id="2" creationId="{58779D51-3041-48BF-6406-FC0E4A5A8D8C}"/>
          </ac:spMkLst>
        </pc:spChg>
        <pc:spChg chg="mod">
          <ac:chgData name="ANNA RITA FASOLINO" userId="ae180ccf-ab69-46fd-80bc-fdf7b58db154" providerId="ADAL" clId="{F1FE8092-7923-A44C-A6BF-EE98384A4E58}" dt="2025-05-05T11:07:22.363" v="1505" actId="20577"/>
          <ac:spMkLst>
            <pc:docMk/>
            <pc:sldMk cId="3482664392" sldId="952"/>
            <ac:spMk id="13" creationId="{D03835C2-4596-4FC3-672F-8C7E5234E524}"/>
          </ac:spMkLst>
        </pc:spChg>
        <pc:picChg chg="mod">
          <ac:chgData name="ANNA RITA FASOLINO" userId="ae180ccf-ab69-46fd-80bc-fdf7b58db154" providerId="ADAL" clId="{F1FE8092-7923-A44C-A6BF-EE98384A4E58}" dt="2025-05-05T11:06:15.647" v="1498" actId="14100"/>
          <ac:picMkLst>
            <pc:docMk/>
            <pc:sldMk cId="3482664392" sldId="952"/>
            <ac:picMk id="8" creationId="{F12648A8-7C49-C689-57B0-5F19C848693A}"/>
          </ac:picMkLst>
        </pc:picChg>
        <pc:picChg chg="mod">
          <ac:chgData name="ANNA RITA FASOLINO" userId="ae180ccf-ab69-46fd-80bc-fdf7b58db154" providerId="ADAL" clId="{F1FE8092-7923-A44C-A6BF-EE98384A4E58}" dt="2025-05-05T11:06:18.786" v="1499" actId="1076"/>
          <ac:picMkLst>
            <pc:docMk/>
            <pc:sldMk cId="3482664392" sldId="952"/>
            <ac:picMk id="10" creationId="{7CE7B6EC-5A4A-54A1-A4B5-1149E59FC967}"/>
          </ac:picMkLst>
        </pc:picChg>
      </pc:sldChg>
      <pc:sldChg chg="addSp delSp modSp new mod">
        <pc:chgData name="ANNA RITA FASOLINO" userId="ae180ccf-ab69-46fd-80bc-fdf7b58db154" providerId="ADAL" clId="{F1FE8092-7923-A44C-A6BF-EE98384A4E58}" dt="2025-05-05T09:46:23.252" v="277" actId="20577"/>
        <pc:sldMkLst>
          <pc:docMk/>
          <pc:sldMk cId="76993439" sldId="954"/>
        </pc:sldMkLst>
        <pc:spChg chg="mod">
          <ac:chgData name="ANNA RITA FASOLINO" userId="ae180ccf-ab69-46fd-80bc-fdf7b58db154" providerId="ADAL" clId="{F1FE8092-7923-A44C-A6BF-EE98384A4E58}" dt="2025-05-05T09:44:41.745" v="213" actId="20577"/>
          <ac:spMkLst>
            <pc:docMk/>
            <pc:sldMk cId="76993439" sldId="954"/>
            <ac:spMk id="2" creationId="{0C6BE6A5-45EC-DFAE-5CEE-CB7AAB945C00}"/>
          </ac:spMkLst>
        </pc:spChg>
        <pc:spChg chg="del">
          <ac:chgData name="ANNA RITA FASOLINO" userId="ae180ccf-ab69-46fd-80bc-fdf7b58db154" providerId="ADAL" clId="{F1FE8092-7923-A44C-A6BF-EE98384A4E58}" dt="2025-05-05T09:43:55.205" v="167" actId="931"/>
          <ac:spMkLst>
            <pc:docMk/>
            <pc:sldMk cId="76993439" sldId="954"/>
            <ac:spMk id="3" creationId="{1D195EBB-CF5C-996B-706F-82FF507CFC95}"/>
          </ac:spMkLst>
        </pc:spChg>
        <pc:spChg chg="add mod">
          <ac:chgData name="ANNA RITA FASOLINO" userId="ae180ccf-ab69-46fd-80bc-fdf7b58db154" providerId="ADAL" clId="{F1FE8092-7923-A44C-A6BF-EE98384A4E58}" dt="2025-05-05T09:46:23.252" v="277" actId="20577"/>
          <ac:spMkLst>
            <pc:docMk/>
            <pc:sldMk cId="76993439" sldId="954"/>
            <ac:spMk id="8" creationId="{5ACDA387-076A-2662-6EE2-EE443AC557BF}"/>
          </ac:spMkLst>
        </pc:spChg>
        <pc:picChg chg="add mod">
          <ac:chgData name="ANNA RITA FASOLINO" userId="ae180ccf-ab69-46fd-80bc-fdf7b58db154" providerId="ADAL" clId="{F1FE8092-7923-A44C-A6BF-EE98384A4E58}" dt="2025-05-05T09:43:57.802" v="169" actId="962"/>
          <ac:picMkLst>
            <pc:docMk/>
            <pc:sldMk cId="76993439" sldId="954"/>
            <ac:picMk id="7" creationId="{D71A9342-9E14-00ED-5462-4845DEBE957F}"/>
          </ac:picMkLst>
        </pc:picChg>
      </pc:sldChg>
    </pc:docChg>
  </pc:docChgLst>
  <pc:docChgLst>
    <pc:chgData name="ANNA RITA FASOLINO" userId="ae180ccf-ab69-46fd-80bc-fdf7b58db154" providerId="ADAL" clId="{7839430F-828B-6D47-BBA3-83B9F3324E32}"/>
    <pc:docChg chg="undo redo custSel addSld modSld sldOrd modMainMaster">
      <pc:chgData name="ANNA RITA FASOLINO" userId="ae180ccf-ab69-46fd-80bc-fdf7b58db154" providerId="ADAL" clId="{7839430F-828B-6D47-BBA3-83B9F3324E32}" dt="2025-05-06T16:31:13.912" v="858" actId="20578"/>
      <pc:docMkLst>
        <pc:docMk/>
      </pc:docMkLst>
      <pc:sldChg chg="modSp mod">
        <pc:chgData name="ANNA RITA FASOLINO" userId="ae180ccf-ab69-46fd-80bc-fdf7b58db154" providerId="ADAL" clId="{7839430F-828B-6D47-BBA3-83B9F3324E32}" dt="2025-05-06T16:10:15.333" v="538" actId="20577"/>
        <pc:sldMkLst>
          <pc:docMk/>
          <pc:sldMk cId="0" sldId="256"/>
        </pc:sldMkLst>
        <pc:spChg chg="mod">
          <ac:chgData name="ANNA RITA FASOLINO" userId="ae180ccf-ab69-46fd-80bc-fdf7b58db154" providerId="ADAL" clId="{7839430F-828B-6D47-BBA3-83B9F3324E32}" dt="2025-05-06T16:10:15.333" v="538" actId="20577"/>
          <ac:spMkLst>
            <pc:docMk/>
            <pc:sldMk cId="0" sldId="256"/>
            <ac:spMk id="11268" creationId="{5CE8C582-0455-413C-B138-FAF645440F5A}"/>
          </ac:spMkLst>
        </pc:spChg>
      </pc:sldChg>
      <pc:sldChg chg="modSp mod">
        <pc:chgData name="ANNA RITA FASOLINO" userId="ae180ccf-ab69-46fd-80bc-fdf7b58db154" providerId="ADAL" clId="{7839430F-828B-6D47-BBA3-83B9F3324E32}" dt="2025-05-06T16:11:19.266" v="552" actId="20577"/>
        <pc:sldMkLst>
          <pc:docMk/>
          <pc:sldMk cId="2657312347" sldId="930"/>
        </pc:sldMkLst>
        <pc:spChg chg="mod">
          <ac:chgData name="ANNA RITA FASOLINO" userId="ae180ccf-ab69-46fd-80bc-fdf7b58db154" providerId="ADAL" clId="{7839430F-828B-6D47-BBA3-83B9F3324E32}" dt="2025-05-06T16:11:19.266" v="552" actId="20577"/>
          <ac:spMkLst>
            <pc:docMk/>
            <pc:sldMk cId="2657312347" sldId="930"/>
            <ac:spMk id="2" creationId="{0B2320D8-A511-D5EC-7ECB-0FFA7B954F69}"/>
          </ac:spMkLst>
        </pc:spChg>
      </pc:sldChg>
      <pc:sldChg chg="modSp mod">
        <pc:chgData name="ANNA RITA FASOLINO" userId="ae180ccf-ab69-46fd-80bc-fdf7b58db154" providerId="ADAL" clId="{7839430F-828B-6D47-BBA3-83B9F3324E32}" dt="2025-05-06T16:11:39.645" v="565" actId="20577"/>
        <pc:sldMkLst>
          <pc:docMk/>
          <pc:sldMk cId="1811709808" sldId="934"/>
        </pc:sldMkLst>
        <pc:spChg chg="mod">
          <ac:chgData name="ANNA RITA FASOLINO" userId="ae180ccf-ab69-46fd-80bc-fdf7b58db154" providerId="ADAL" clId="{7839430F-828B-6D47-BBA3-83B9F3324E32}" dt="2025-05-06T16:11:39.645" v="565" actId="20577"/>
          <ac:spMkLst>
            <pc:docMk/>
            <pc:sldMk cId="1811709808" sldId="934"/>
            <ac:spMk id="2" creationId="{BDBA03E1-7AEB-C239-781F-8118D093F48F}"/>
          </ac:spMkLst>
        </pc:spChg>
      </pc:sldChg>
      <pc:sldChg chg="modSp mod">
        <pc:chgData name="ANNA RITA FASOLINO" userId="ae180ccf-ab69-46fd-80bc-fdf7b58db154" providerId="ADAL" clId="{7839430F-828B-6D47-BBA3-83B9F3324E32}" dt="2025-05-06T16:12:11.814" v="575" actId="20577"/>
        <pc:sldMkLst>
          <pc:docMk/>
          <pc:sldMk cId="4065049569" sldId="935"/>
        </pc:sldMkLst>
        <pc:spChg chg="mod">
          <ac:chgData name="ANNA RITA FASOLINO" userId="ae180ccf-ab69-46fd-80bc-fdf7b58db154" providerId="ADAL" clId="{7839430F-828B-6D47-BBA3-83B9F3324E32}" dt="2025-05-06T16:12:11.814" v="575" actId="20577"/>
          <ac:spMkLst>
            <pc:docMk/>
            <pc:sldMk cId="4065049569" sldId="935"/>
            <ac:spMk id="2" creationId="{35293566-A699-22E0-CD1C-2EEF8E935007}"/>
          </ac:spMkLst>
        </pc:spChg>
      </pc:sldChg>
      <pc:sldChg chg="modSp mod">
        <pc:chgData name="ANNA RITA FASOLINO" userId="ae180ccf-ab69-46fd-80bc-fdf7b58db154" providerId="ADAL" clId="{7839430F-828B-6D47-BBA3-83B9F3324E32}" dt="2025-05-06T15:50:44.013" v="123" actId="20577"/>
        <pc:sldMkLst>
          <pc:docMk/>
          <pc:sldMk cId="3750865247" sldId="936"/>
        </pc:sldMkLst>
        <pc:spChg chg="mod">
          <ac:chgData name="ANNA RITA FASOLINO" userId="ae180ccf-ab69-46fd-80bc-fdf7b58db154" providerId="ADAL" clId="{7839430F-828B-6D47-BBA3-83B9F3324E32}" dt="2025-05-06T15:50:44.013" v="123" actId="20577"/>
          <ac:spMkLst>
            <pc:docMk/>
            <pc:sldMk cId="3750865247" sldId="936"/>
            <ac:spMk id="2" creationId="{9383CDC0-FED3-F831-513D-3A99247983F4}"/>
          </ac:spMkLst>
        </pc:spChg>
        <pc:spChg chg="mod">
          <ac:chgData name="ANNA RITA FASOLINO" userId="ae180ccf-ab69-46fd-80bc-fdf7b58db154" providerId="ADAL" clId="{7839430F-828B-6D47-BBA3-83B9F3324E32}" dt="2025-05-06T15:49:34.450" v="98"/>
          <ac:spMkLst>
            <pc:docMk/>
            <pc:sldMk cId="3750865247" sldId="936"/>
            <ac:spMk id="3" creationId="{0EDA3990-070E-67E3-BCD5-A0F99DD77D36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5:51:06.402" v="155" actId="20577"/>
        <pc:sldMkLst>
          <pc:docMk/>
          <pc:sldMk cId="660126151" sldId="937"/>
        </pc:sldMkLst>
        <pc:spChg chg="mod">
          <ac:chgData name="ANNA RITA FASOLINO" userId="ae180ccf-ab69-46fd-80bc-fdf7b58db154" providerId="ADAL" clId="{7839430F-828B-6D47-BBA3-83B9F3324E32}" dt="2025-05-06T15:51:06.402" v="155" actId="20577"/>
          <ac:spMkLst>
            <pc:docMk/>
            <pc:sldMk cId="660126151" sldId="937"/>
            <ac:spMk id="2" creationId="{D11766B5-531F-FB5B-0311-91E714205FEC}"/>
          </ac:spMkLst>
        </pc:spChg>
        <pc:spChg chg="del">
          <ac:chgData name="ANNA RITA FASOLINO" userId="ae180ccf-ab69-46fd-80bc-fdf7b58db154" providerId="ADAL" clId="{7839430F-828B-6D47-BBA3-83B9F3324E32}" dt="2025-05-06T15:50:08.889" v="99" actId="478"/>
          <ac:spMkLst>
            <pc:docMk/>
            <pc:sldMk cId="660126151" sldId="937"/>
            <ac:spMk id="4" creationId="{535A22BE-E695-59F7-128A-9B88CA13C7FA}"/>
          </ac:spMkLst>
        </pc:spChg>
        <pc:picChg chg="mod">
          <ac:chgData name="ANNA RITA FASOLINO" userId="ae180ccf-ab69-46fd-80bc-fdf7b58db154" providerId="ADAL" clId="{7839430F-828B-6D47-BBA3-83B9F3324E32}" dt="2025-05-06T15:50:15.358" v="100" actId="1076"/>
          <ac:picMkLst>
            <pc:docMk/>
            <pc:sldMk cId="660126151" sldId="937"/>
            <ac:picMk id="8" creationId="{7FF36638-17CD-B1AF-988B-9386C4301D91}"/>
          </ac:picMkLst>
        </pc:picChg>
      </pc:sldChg>
      <pc:sldChg chg="modSp mod">
        <pc:chgData name="ANNA RITA FASOLINO" userId="ae180ccf-ab69-46fd-80bc-fdf7b58db154" providerId="ADAL" clId="{7839430F-828B-6D47-BBA3-83B9F3324E32}" dt="2025-05-06T16:12:55.140" v="582" actId="20577"/>
        <pc:sldMkLst>
          <pc:docMk/>
          <pc:sldMk cId="1734564759" sldId="938"/>
        </pc:sldMkLst>
        <pc:spChg chg="mod">
          <ac:chgData name="ANNA RITA FASOLINO" userId="ae180ccf-ab69-46fd-80bc-fdf7b58db154" providerId="ADAL" clId="{7839430F-828B-6D47-BBA3-83B9F3324E32}" dt="2025-05-06T16:12:55.140" v="582" actId="20577"/>
          <ac:spMkLst>
            <pc:docMk/>
            <pc:sldMk cId="1734564759" sldId="938"/>
            <ac:spMk id="7" creationId="{B61E26F8-F60E-BEE5-0F02-71977CFB995D}"/>
          </ac:spMkLst>
        </pc:spChg>
      </pc:sldChg>
      <pc:sldChg chg="modSp mod">
        <pc:chgData name="ANNA RITA FASOLINO" userId="ae180ccf-ab69-46fd-80bc-fdf7b58db154" providerId="ADAL" clId="{7839430F-828B-6D47-BBA3-83B9F3324E32}" dt="2025-05-06T15:57:58.023" v="416" actId="20577"/>
        <pc:sldMkLst>
          <pc:docMk/>
          <pc:sldMk cId="1510975819" sldId="940"/>
        </pc:sldMkLst>
        <pc:spChg chg="mod">
          <ac:chgData name="ANNA RITA FASOLINO" userId="ae180ccf-ab69-46fd-80bc-fdf7b58db154" providerId="ADAL" clId="{7839430F-828B-6D47-BBA3-83B9F3324E32}" dt="2025-05-06T15:57:58.023" v="416" actId="20577"/>
          <ac:spMkLst>
            <pc:docMk/>
            <pc:sldMk cId="1510975819" sldId="940"/>
            <ac:spMk id="2" creationId="{9C3854D9-A260-4060-5DE1-7BF2B3C77DF5}"/>
          </ac:spMkLst>
        </pc:spChg>
      </pc:sldChg>
      <pc:sldChg chg="modSp mod">
        <pc:chgData name="ANNA RITA FASOLINO" userId="ae180ccf-ab69-46fd-80bc-fdf7b58db154" providerId="ADAL" clId="{7839430F-828B-6D47-BBA3-83B9F3324E32}" dt="2025-05-06T15:57:39.004" v="405" actId="20577"/>
        <pc:sldMkLst>
          <pc:docMk/>
          <pc:sldMk cId="974822009" sldId="941"/>
        </pc:sldMkLst>
        <pc:spChg chg="mod">
          <ac:chgData name="ANNA RITA FASOLINO" userId="ae180ccf-ab69-46fd-80bc-fdf7b58db154" providerId="ADAL" clId="{7839430F-828B-6D47-BBA3-83B9F3324E32}" dt="2025-05-06T15:57:39.004" v="405" actId="20577"/>
          <ac:spMkLst>
            <pc:docMk/>
            <pc:sldMk cId="974822009" sldId="941"/>
            <ac:spMk id="2" creationId="{0A455486-DC11-E298-5F8C-3059108FFC84}"/>
          </ac:spMkLst>
        </pc:spChg>
      </pc:sldChg>
      <pc:sldChg chg="modSp mod">
        <pc:chgData name="ANNA RITA FASOLINO" userId="ae180ccf-ab69-46fd-80bc-fdf7b58db154" providerId="ADAL" clId="{7839430F-828B-6D47-BBA3-83B9F3324E32}" dt="2025-05-06T16:17:34.582" v="682" actId="20577"/>
        <pc:sldMkLst>
          <pc:docMk/>
          <pc:sldMk cId="866035714" sldId="945"/>
        </pc:sldMkLst>
        <pc:spChg chg="mod">
          <ac:chgData name="ANNA RITA FASOLINO" userId="ae180ccf-ab69-46fd-80bc-fdf7b58db154" providerId="ADAL" clId="{7839430F-828B-6D47-BBA3-83B9F3324E32}" dt="2025-05-06T16:17:34.582" v="682" actId="20577"/>
          <ac:spMkLst>
            <pc:docMk/>
            <pc:sldMk cId="866035714" sldId="945"/>
            <ac:spMk id="13" creationId="{8F73130F-624A-48A6-0CA6-0F1C8D3E35C9}"/>
          </ac:spMkLst>
        </pc:spChg>
      </pc:sldChg>
      <pc:sldChg chg="modSp mod ord">
        <pc:chgData name="ANNA RITA FASOLINO" userId="ae180ccf-ab69-46fd-80bc-fdf7b58db154" providerId="ADAL" clId="{7839430F-828B-6D47-BBA3-83B9F3324E32}" dt="2025-05-06T16:31:13.912" v="858" actId="20578"/>
        <pc:sldMkLst>
          <pc:docMk/>
          <pc:sldMk cId="1615702983" sldId="946"/>
        </pc:sldMkLst>
        <pc:spChg chg="mod">
          <ac:chgData name="ANNA RITA FASOLINO" userId="ae180ccf-ab69-46fd-80bc-fdf7b58db154" providerId="ADAL" clId="{7839430F-828B-6D47-BBA3-83B9F3324E32}" dt="2025-05-06T15:35:57.009" v="11" actId="20577"/>
          <ac:spMkLst>
            <pc:docMk/>
            <pc:sldMk cId="1615702983" sldId="946"/>
            <ac:spMk id="8" creationId="{00B7F26A-B0AF-A9FB-18BC-8366EBCAC035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21.937" v="801" actId="478"/>
        <pc:sldMkLst>
          <pc:docMk/>
          <pc:sldMk cId="309067850" sldId="947"/>
        </pc:sldMkLst>
        <pc:spChg chg="del">
          <ac:chgData name="ANNA RITA FASOLINO" userId="ae180ccf-ab69-46fd-80bc-fdf7b58db154" providerId="ADAL" clId="{7839430F-828B-6D47-BBA3-83B9F3324E32}" dt="2025-05-06T16:21:21.937" v="801" actId="478"/>
          <ac:spMkLst>
            <pc:docMk/>
            <pc:sldMk cId="309067850" sldId="947"/>
            <ac:spMk id="6" creationId="{7AA36A5B-DB92-17ED-2E85-79D0166039E5}"/>
          </ac:spMkLst>
        </pc:spChg>
        <pc:spChg chg="mod">
          <ac:chgData name="ANNA RITA FASOLINO" userId="ae180ccf-ab69-46fd-80bc-fdf7b58db154" providerId="ADAL" clId="{7839430F-828B-6D47-BBA3-83B9F3324E32}" dt="2025-05-06T15:42:31.403" v="60" actId="20577"/>
          <ac:spMkLst>
            <pc:docMk/>
            <pc:sldMk cId="309067850" sldId="947"/>
            <ac:spMk id="11" creationId="{7758763E-6D7D-974E-CD3E-A960F628FFA7}"/>
          </ac:spMkLst>
        </pc:spChg>
        <pc:spChg chg="mod">
          <ac:chgData name="ANNA RITA FASOLINO" userId="ae180ccf-ab69-46fd-80bc-fdf7b58db154" providerId="ADAL" clId="{7839430F-828B-6D47-BBA3-83B9F3324E32}" dt="2025-05-06T15:42:49.009" v="64" actId="20577"/>
          <ac:spMkLst>
            <pc:docMk/>
            <pc:sldMk cId="309067850" sldId="947"/>
            <ac:spMk id="13" creationId="{58CA2C8F-A9FE-38F1-6CF8-0AC542829386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26.826" v="802" actId="478"/>
        <pc:sldMkLst>
          <pc:docMk/>
          <pc:sldMk cId="3104638139" sldId="948"/>
        </pc:sldMkLst>
        <pc:spChg chg="del">
          <ac:chgData name="ANNA RITA FASOLINO" userId="ae180ccf-ab69-46fd-80bc-fdf7b58db154" providerId="ADAL" clId="{7839430F-828B-6D47-BBA3-83B9F3324E32}" dt="2025-05-06T16:21:26.826" v="802" actId="478"/>
          <ac:spMkLst>
            <pc:docMk/>
            <pc:sldMk cId="3104638139" sldId="948"/>
            <ac:spMk id="6" creationId="{B7E4C285-97B3-D11A-9077-1F2DCD89D433}"/>
          </ac:spMkLst>
        </pc:spChg>
        <pc:spChg chg="mod">
          <ac:chgData name="ANNA RITA FASOLINO" userId="ae180ccf-ab69-46fd-80bc-fdf7b58db154" providerId="ADAL" clId="{7839430F-828B-6D47-BBA3-83B9F3324E32}" dt="2025-05-06T15:44:41.450" v="79" actId="20577"/>
          <ac:spMkLst>
            <pc:docMk/>
            <pc:sldMk cId="3104638139" sldId="948"/>
            <ac:spMk id="7" creationId="{B51ACE13-112D-4095-72C6-456FC98F9B22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16.140" v="800" actId="478"/>
        <pc:sldMkLst>
          <pc:docMk/>
          <pc:sldMk cId="2721068536" sldId="949"/>
        </pc:sldMkLst>
        <pc:spChg chg="del">
          <ac:chgData name="ANNA RITA FASOLINO" userId="ae180ccf-ab69-46fd-80bc-fdf7b58db154" providerId="ADAL" clId="{7839430F-828B-6D47-BBA3-83B9F3324E32}" dt="2025-05-06T16:21:16.140" v="800" actId="478"/>
          <ac:spMkLst>
            <pc:docMk/>
            <pc:sldMk cId="2721068536" sldId="949"/>
            <ac:spMk id="6" creationId="{177BFC10-9DA4-079C-38B4-024134A2DBE7}"/>
          </ac:spMkLst>
        </pc:spChg>
        <pc:spChg chg="mod">
          <ac:chgData name="ANNA RITA FASOLINO" userId="ae180ccf-ab69-46fd-80bc-fdf7b58db154" providerId="ADAL" clId="{7839430F-828B-6D47-BBA3-83B9F3324E32}" dt="2025-05-06T15:40:25.232" v="51" actId="20577"/>
          <ac:spMkLst>
            <pc:docMk/>
            <pc:sldMk cId="2721068536" sldId="949"/>
            <ac:spMk id="11" creationId="{E399A5D4-BC50-9177-E2FD-7605BDAFB00E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33.972" v="803" actId="478"/>
        <pc:sldMkLst>
          <pc:docMk/>
          <pc:sldMk cId="1829651508" sldId="950"/>
        </pc:sldMkLst>
        <pc:spChg chg="mod">
          <ac:chgData name="ANNA RITA FASOLINO" userId="ae180ccf-ab69-46fd-80bc-fdf7b58db154" providerId="ADAL" clId="{7839430F-828B-6D47-BBA3-83B9F3324E32}" dt="2025-05-06T15:45:20.231" v="82" actId="20577"/>
          <ac:spMkLst>
            <pc:docMk/>
            <pc:sldMk cId="1829651508" sldId="950"/>
            <ac:spMk id="3" creationId="{6013CB19-9995-3DB8-EBC0-143B375642BC}"/>
          </ac:spMkLst>
        </pc:spChg>
        <pc:spChg chg="del">
          <ac:chgData name="ANNA RITA FASOLINO" userId="ae180ccf-ab69-46fd-80bc-fdf7b58db154" providerId="ADAL" clId="{7839430F-828B-6D47-BBA3-83B9F3324E32}" dt="2025-05-06T16:21:33.972" v="803" actId="478"/>
          <ac:spMkLst>
            <pc:docMk/>
            <pc:sldMk cId="1829651508" sldId="950"/>
            <ac:spMk id="5" creationId="{AC2F149B-D835-EC78-9711-57F05B59D448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37.933" v="804" actId="478"/>
        <pc:sldMkLst>
          <pc:docMk/>
          <pc:sldMk cId="4205627890" sldId="951"/>
        </pc:sldMkLst>
        <pc:spChg chg="mod">
          <ac:chgData name="ANNA RITA FASOLINO" userId="ae180ccf-ab69-46fd-80bc-fdf7b58db154" providerId="ADAL" clId="{7839430F-828B-6D47-BBA3-83B9F3324E32}" dt="2025-05-06T15:48:53.322" v="97" actId="20577"/>
          <ac:spMkLst>
            <pc:docMk/>
            <pc:sldMk cId="4205627890" sldId="951"/>
            <ac:spMk id="3" creationId="{A2B758C2-B432-3A3E-7DAA-32FC7D09727C}"/>
          </ac:spMkLst>
        </pc:spChg>
        <pc:spChg chg="del">
          <ac:chgData name="ANNA RITA FASOLINO" userId="ae180ccf-ab69-46fd-80bc-fdf7b58db154" providerId="ADAL" clId="{7839430F-828B-6D47-BBA3-83B9F3324E32}" dt="2025-05-06T16:21:37.933" v="804" actId="478"/>
          <ac:spMkLst>
            <pc:docMk/>
            <pc:sldMk cId="4205627890" sldId="951"/>
            <ac:spMk id="5" creationId="{2CC9AD79-85EE-682F-39C6-492C22AFF990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31:07.155" v="857" actId="20577"/>
        <pc:sldMkLst>
          <pc:docMk/>
          <pc:sldMk cId="3482664392" sldId="952"/>
        </pc:sldMkLst>
        <pc:spChg chg="del">
          <ac:chgData name="ANNA RITA FASOLINO" userId="ae180ccf-ab69-46fd-80bc-fdf7b58db154" providerId="ADAL" clId="{7839430F-828B-6D47-BBA3-83B9F3324E32}" dt="2025-05-06T16:21:03.824" v="798" actId="478"/>
          <ac:spMkLst>
            <pc:docMk/>
            <pc:sldMk cId="3482664392" sldId="952"/>
            <ac:spMk id="6" creationId="{A42A9C4F-EB83-206F-9C7E-151FE024305E}"/>
          </ac:spMkLst>
        </pc:spChg>
        <pc:spChg chg="mod">
          <ac:chgData name="ANNA RITA FASOLINO" userId="ae180ccf-ab69-46fd-80bc-fdf7b58db154" providerId="ADAL" clId="{7839430F-828B-6D47-BBA3-83B9F3324E32}" dt="2025-05-06T16:31:07.155" v="857" actId="20577"/>
          <ac:spMkLst>
            <pc:docMk/>
            <pc:sldMk cId="3482664392" sldId="952"/>
            <ac:spMk id="13" creationId="{D03835C2-4596-4FC3-672F-8C7E5234E524}"/>
          </ac:spMkLst>
        </pc:spChg>
      </pc:sldChg>
      <pc:sldChg chg="delSp modSp mod">
        <pc:chgData name="ANNA RITA FASOLINO" userId="ae180ccf-ab69-46fd-80bc-fdf7b58db154" providerId="ADAL" clId="{7839430F-828B-6D47-BBA3-83B9F3324E32}" dt="2025-05-06T16:21:10.708" v="799" actId="478"/>
        <pc:sldMkLst>
          <pc:docMk/>
          <pc:sldMk cId="3628559842" sldId="953"/>
        </pc:sldMkLst>
        <pc:spChg chg="mod">
          <ac:chgData name="ANNA RITA FASOLINO" userId="ae180ccf-ab69-46fd-80bc-fdf7b58db154" providerId="ADAL" clId="{7839430F-828B-6D47-BBA3-83B9F3324E32}" dt="2025-05-06T15:37:04.664" v="15" actId="20577"/>
          <ac:spMkLst>
            <pc:docMk/>
            <pc:sldMk cId="3628559842" sldId="953"/>
            <ac:spMk id="3" creationId="{B76D4CD5-579F-0585-2F47-AB86EAA15D4B}"/>
          </ac:spMkLst>
        </pc:spChg>
        <pc:spChg chg="del">
          <ac:chgData name="ANNA RITA FASOLINO" userId="ae180ccf-ab69-46fd-80bc-fdf7b58db154" providerId="ADAL" clId="{7839430F-828B-6D47-BBA3-83B9F3324E32}" dt="2025-05-06T16:21:10.708" v="799" actId="478"/>
          <ac:spMkLst>
            <pc:docMk/>
            <pc:sldMk cId="3628559842" sldId="953"/>
            <ac:spMk id="6" creationId="{D80A3368-6821-4740-FC2F-6151FDEB3F32}"/>
          </ac:spMkLst>
        </pc:spChg>
      </pc:sldChg>
      <pc:sldChg chg="modSp mod">
        <pc:chgData name="ANNA RITA FASOLINO" userId="ae180ccf-ab69-46fd-80bc-fdf7b58db154" providerId="ADAL" clId="{7839430F-828B-6D47-BBA3-83B9F3324E32}" dt="2025-05-06T16:11:56.698" v="573" actId="20577"/>
        <pc:sldMkLst>
          <pc:docMk/>
          <pc:sldMk cId="76993439" sldId="954"/>
        </pc:sldMkLst>
        <pc:spChg chg="mod">
          <ac:chgData name="ANNA RITA FASOLINO" userId="ae180ccf-ab69-46fd-80bc-fdf7b58db154" providerId="ADAL" clId="{7839430F-828B-6D47-BBA3-83B9F3324E32}" dt="2025-05-06T16:11:56.698" v="573" actId="20577"/>
          <ac:spMkLst>
            <pc:docMk/>
            <pc:sldMk cId="76993439" sldId="954"/>
            <ac:spMk id="8" creationId="{5ACDA387-076A-2662-6EE2-EE443AC557BF}"/>
          </ac:spMkLst>
        </pc:spChg>
      </pc:sldChg>
      <pc:sldChg chg="addSp delSp modSp new mod modClrScheme chgLayout">
        <pc:chgData name="ANNA RITA FASOLINO" userId="ae180ccf-ab69-46fd-80bc-fdf7b58db154" providerId="ADAL" clId="{7839430F-828B-6D47-BBA3-83B9F3324E32}" dt="2025-05-06T16:23:43.205" v="808" actId="478"/>
        <pc:sldMkLst>
          <pc:docMk/>
          <pc:sldMk cId="408523462" sldId="955"/>
        </pc:sldMkLst>
        <pc:spChg chg="del mod ord">
          <ac:chgData name="ANNA RITA FASOLINO" userId="ae180ccf-ab69-46fd-80bc-fdf7b58db154" providerId="ADAL" clId="{7839430F-828B-6D47-BBA3-83B9F3324E32}" dt="2025-05-06T16:23:43.205" v="808" actId="478"/>
          <ac:spMkLst>
            <pc:docMk/>
            <pc:sldMk cId="408523462" sldId="955"/>
            <ac:spMk id="2" creationId="{8D39F84F-85E5-61BE-35BF-A169E873E84F}"/>
          </ac:spMkLst>
        </pc:spChg>
        <pc:spChg chg="mod ord">
          <ac:chgData name="ANNA RITA FASOLINO" userId="ae180ccf-ab69-46fd-80bc-fdf7b58db154" providerId="ADAL" clId="{7839430F-828B-6D47-BBA3-83B9F3324E32}" dt="2025-05-06T15:53:05.517" v="195" actId="700"/>
          <ac:spMkLst>
            <pc:docMk/>
            <pc:sldMk cId="408523462" sldId="955"/>
            <ac:spMk id="3" creationId="{E40219BD-B1E9-7A95-9F26-0538A16338CA}"/>
          </ac:spMkLst>
        </pc:spChg>
        <pc:spChg chg="add mod ord">
          <ac:chgData name="ANNA RITA FASOLINO" userId="ae180ccf-ab69-46fd-80bc-fdf7b58db154" providerId="ADAL" clId="{7839430F-828B-6D47-BBA3-83B9F3324E32}" dt="2025-05-06T15:53:11.772" v="202" actId="20577"/>
          <ac:spMkLst>
            <pc:docMk/>
            <pc:sldMk cId="408523462" sldId="955"/>
            <ac:spMk id="4" creationId="{8EBED1B3-50DA-14B1-4B4E-3445245B2AAF}"/>
          </ac:spMkLst>
        </pc:spChg>
        <pc:spChg chg="add mod ord">
          <ac:chgData name="ANNA RITA FASOLINO" userId="ae180ccf-ab69-46fd-80bc-fdf7b58db154" providerId="ADAL" clId="{7839430F-828B-6D47-BBA3-83B9F3324E32}" dt="2025-05-06T16:09:00.297" v="522" actId="20577"/>
          <ac:spMkLst>
            <pc:docMk/>
            <pc:sldMk cId="408523462" sldId="955"/>
            <ac:spMk id="5" creationId="{586070C8-3838-646E-467C-4B015DC5ED3B}"/>
          </ac:spMkLst>
        </pc:spChg>
      </pc:sldChg>
      <pc:sldChg chg="modSp new mod">
        <pc:chgData name="ANNA RITA FASOLINO" userId="ae180ccf-ab69-46fd-80bc-fdf7b58db154" providerId="ADAL" clId="{7839430F-828B-6D47-BBA3-83B9F3324E32}" dt="2025-05-06T16:05:50.777" v="485" actId="20577"/>
        <pc:sldMkLst>
          <pc:docMk/>
          <pc:sldMk cId="3664494401" sldId="956"/>
        </pc:sldMkLst>
        <pc:spChg chg="mod">
          <ac:chgData name="ANNA RITA FASOLINO" userId="ae180ccf-ab69-46fd-80bc-fdf7b58db154" providerId="ADAL" clId="{7839430F-828B-6D47-BBA3-83B9F3324E32}" dt="2025-05-06T16:05:29.172" v="484" actId="20577"/>
          <ac:spMkLst>
            <pc:docMk/>
            <pc:sldMk cId="3664494401" sldId="956"/>
            <ac:spMk id="2" creationId="{451D0DB8-93EF-03A2-CEA0-B1DFF226C71A}"/>
          </ac:spMkLst>
        </pc:spChg>
        <pc:spChg chg="mod">
          <ac:chgData name="ANNA RITA FASOLINO" userId="ae180ccf-ab69-46fd-80bc-fdf7b58db154" providerId="ADAL" clId="{7839430F-828B-6D47-BBA3-83B9F3324E32}" dt="2025-05-06T16:05:50.777" v="485" actId="20577"/>
          <ac:spMkLst>
            <pc:docMk/>
            <pc:sldMk cId="3664494401" sldId="956"/>
            <ac:spMk id="3" creationId="{591B471C-3410-9288-7E0F-BE6EB53ACEEC}"/>
          </ac:spMkLst>
        </pc:spChg>
      </pc:sldChg>
      <pc:sldChg chg="modSp new mod">
        <pc:chgData name="ANNA RITA FASOLINO" userId="ae180ccf-ab69-46fd-80bc-fdf7b58db154" providerId="ADAL" clId="{7839430F-828B-6D47-BBA3-83B9F3324E32}" dt="2025-05-06T16:10:46.407" v="547" actId="20577"/>
        <pc:sldMkLst>
          <pc:docMk/>
          <pc:sldMk cId="913708479" sldId="957"/>
        </pc:sldMkLst>
        <pc:spChg chg="mod">
          <ac:chgData name="ANNA RITA FASOLINO" userId="ae180ccf-ab69-46fd-80bc-fdf7b58db154" providerId="ADAL" clId="{7839430F-828B-6D47-BBA3-83B9F3324E32}" dt="2025-05-06T16:10:46.407" v="547" actId="20577"/>
          <ac:spMkLst>
            <pc:docMk/>
            <pc:sldMk cId="913708479" sldId="957"/>
            <ac:spMk id="2" creationId="{49531F97-946B-73A0-412B-765FCBA9BC74}"/>
          </ac:spMkLst>
        </pc:spChg>
        <pc:spChg chg="mod">
          <ac:chgData name="ANNA RITA FASOLINO" userId="ae180ccf-ab69-46fd-80bc-fdf7b58db154" providerId="ADAL" clId="{7839430F-828B-6D47-BBA3-83B9F3324E32}" dt="2025-05-06T16:09:55.041" v="531" actId="404"/>
          <ac:spMkLst>
            <pc:docMk/>
            <pc:sldMk cId="913708479" sldId="957"/>
            <ac:spMk id="3" creationId="{C132A2D9-D424-49AB-704C-483903530459}"/>
          </ac:spMkLst>
        </pc:spChg>
      </pc:sldChg>
      <pc:sldMasterChg chg="modSldLayout">
        <pc:chgData name="ANNA RITA FASOLINO" userId="ae180ccf-ab69-46fd-80bc-fdf7b58db154" providerId="ADAL" clId="{7839430F-828B-6D47-BBA3-83B9F3324E32}" dt="2025-05-06T16:23:33.938" v="807" actId="478"/>
        <pc:sldMasterMkLst>
          <pc:docMk/>
          <pc:sldMasterMk cId="0" sldId="2147483648"/>
        </pc:sldMasterMkLst>
        <pc:sldLayoutChg chg="delSp mod">
          <pc:chgData name="ANNA RITA FASOLINO" userId="ae180ccf-ab69-46fd-80bc-fdf7b58db154" providerId="ADAL" clId="{7839430F-828B-6D47-BBA3-83B9F3324E32}" dt="2025-05-06T16:23:28.739" v="806" actId="478"/>
          <pc:sldLayoutMkLst>
            <pc:docMk/>
            <pc:sldMasterMk cId="0" sldId="2147483648"/>
            <pc:sldLayoutMk cId="923606681" sldId="2147483707"/>
          </pc:sldLayoutMkLst>
          <pc:spChg chg="del">
            <ac:chgData name="ANNA RITA FASOLINO" userId="ae180ccf-ab69-46fd-80bc-fdf7b58db154" providerId="ADAL" clId="{7839430F-828B-6D47-BBA3-83B9F3324E32}" dt="2025-05-06T16:23:28.739" v="806" actId="478"/>
            <ac:spMkLst>
              <pc:docMk/>
              <pc:sldMasterMk cId="0" sldId="2147483648"/>
              <pc:sldLayoutMk cId="923606681" sldId="2147483707"/>
              <ac:spMk id="5" creationId="{E511FADC-462F-4BB3-9947-F2DE1264A165}"/>
            </ac:spMkLst>
          </pc:spChg>
        </pc:sldLayoutChg>
        <pc:sldLayoutChg chg="delSp mod">
          <pc:chgData name="ANNA RITA FASOLINO" userId="ae180ccf-ab69-46fd-80bc-fdf7b58db154" providerId="ADAL" clId="{7839430F-828B-6D47-BBA3-83B9F3324E32}" dt="2025-05-06T16:23:33.938" v="807" actId="478"/>
          <pc:sldLayoutMkLst>
            <pc:docMk/>
            <pc:sldMasterMk cId="0" sldId="2147483648"/>
            <pc:sldLayoutMk cId="594345366" sldId="2147483708"/>
          </pc:sldLayoutMkLst>
          <pc:spChg chg="del">
            <ac:chgData name="ANNA RITA FASOLINO" userId="ae180ccf-ab69-46fd-80bc-fdf7b58db154" providerId="ADAL" clId="{7839430F-828B-6D47-BBA3-83B9F3324E32}" dt="2025-05-06T16:23:33.938" v="807" actId="478"/>
            <ac:spMkLst>
              <pc:docMk/>
              <pc:sldMasterMk cId="0" sldId="2147483648"/>
              <pc:sldLayoutMk cId="594345366" sldId="2147483708"/>
              <ac:spMk id="6" creationId="{E037655C-29F9-4431-ABAB-FFCC4A233E0E}"/>
            </ac:spMkLst>
          </pc:spChg>
        </pc:sldLayoutChg>
        <pc:sldLayoutChg chg="delSp mod">
          <pc:chgData name="ANNA RITA FASOLINO" userId="ae180ccf-ab69-46fd-80bc-fdf7b58db154" providerId="ADAL" clId="{7839430F-828B-6D47-BBA3-83B9F3324E32}" dt="2025-05-06T16:23:23.387" v="805" actId="478"/>
          <pc:sldLayoutMkLst>
            <pc:docMk/>
            <pc:sldMasterMk cId="0" sldId="2147483648"/>
            <pc:sldLayoutMk cId="1501831858" sldId="2147483709"/>
          </pc:sldLayoutMkLst>
          <pc:spChg chg="del">
            <ac:chgData name="ANNA RITA FASOLINO" userId="ae180ccf-ab69-46fd-80bc-fdf7b58db154" providerId="ADAL" clId="{7839430F-828B-6D47-BBA3-83B9F3324E32}" dt="2025-05-06T16:23:23.387" v="805" actId="478"/>
            <ac:spMkLst>
              <pc:docMk/>
              <pc:sldMasterMk cId="0" sldId="2147483648"/>
              <pc:sldLayoutMk cId="1501831858" sldId="2147483709"/>
              <ac:spMk id="4" creationId="{11037961-0077-4F5F-9A4C-B6B7AB398C66}"/>
            </ac:spMkLst>
          </pc:s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05T13:02:01.067" idx="1">
    <p:pos x="10" y="10"/>
    <p:text>Qua non capisco la logica del confronto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AE9B49F-FB56-4748-AEDF-CD9E4A2B7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8617AA-A5D8-4673-9648-3C5472C1BB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65550" y="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930A7-1329-43E0-926A-CB4489766992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B8B947-08E9-44A4-94FF-B9FDB2EAB6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9005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Porfirio Tramontana - Exercise on Black Box Testing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0A3835-FD9F-41EF-9560-38926F865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65550" y="929005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89608-4144-4A9B-AFF7-8BEECB4499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3049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>
            <a:extLst>
              <a:ext uri="{FF2B5EF4-FFF2-40B4-BE49-F238E27FC236}">
                <a16:creationId xmlns:a16="http://schemas.microsoft.com/office/drawing/2014/main" id="{1F854A3E-5110-46E5-A6AB-F0A4A7D68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8BD4FD64-D022-4DEF-92A1-ACD2AA875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10244" name="Text Box 3">
            <a:extLst>
              <a:ext uri="{FF2B5EF4-FFF2-40B4-BE49-F238E27FC236}">
                <a16:creationId xmlns:a16="http://schemas.microsoft.com/office/drawing/2014/main" id="{9C590284-8A9A-42D9-9CAC-6784A2791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CC9EC81C-BFFF-4A94-8C31-C298CE948D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7888" y="733425"/>
            <a:ext cx="4891087" cy="3667125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870DDDA0-D0B1-438A-BF2D-F8E708A7326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65163" y="4646613"/>
            <a:ext cx="5316537" cy="4400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80" tIns="44640" rIns="89280" bIns="44640" numCol="1" anchor="t" anchorCtr="0" compatLnSpc="1">
            <a:prstTxWarp prst="textNoShape">
              <a:avLst/>
            </a:prstTxWarp>
          </a:bodyPr>
          <a:lstStyle/>
          <a:p>
            <a:pPr lvl="0"/>
            <a:endParaRPr lang="it-IT" altLang="it-IT" noProof="0"/>
          </a:p>
        </p:txBody>
      </p:sp>
      <p:sp>
        <p:nvSpPr>
          <p:cNvPr id="10247" name="Text Box 6">
            <a:extLst>
              <a:ext uri="{FF2B5EF4-FFF2-40B4-BE49-F238E27FC236}">
                <a16:creationId xmlns:a16="http://schemas.microsoft.com/office/drawing/2014/main" id="{8EA1CCC7-2F26-4E53-939A-8D0ACEF29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40478DE-936E-41B3-9A2E-FBE522F8DD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65550" y="9291638"/>
            <a:ext cx="2879725" cy="4873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80" tIns="44640" rIns="89280" bIns="4464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7AACFB3-617D-4A81-BBF4-261BCCE07BC2}" type="slidenum">
              <a:rPr lang="en-US" altLang="it-IT"/>
              <a:pPr>
                <a:defRPr/>
              </a:pPr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2B2FB53E-82D3-4B10-82B5-EE099B04E8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C36236F-0326-415F-8509-B04CC72DA6C4}" type="slidenum">
              <a:rPr lang="en-US" altLang="it-IT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it-IT">
              <a:latin typeface="Arial" panose="020B0604020202020204" pitchFamily="34" charset="0"/>
            </a:endParaRPr>
          </a:p>
        </p:txBody>
      </p:sp>
      <p:sp>
        <p:nvSpPr>
          <p:cNvPr id="12291" name="Text Box 1">
            <a:extLst>
              <a:ext uri="{FF2B5EF4-FFF2-40B4-BE49-F238E27FC236}">
                <a16:creationId xmlns:a16="http://schemas.microsoft.com/office/drawing/2014/main" id="{AE45D38F-04D2-4004-9404-4D0A89901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929163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280" tIns="44640" rIns="89280" bIns="4464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1B5082F-7569-4A7E-8161-822E5622C53C}" type="slidenum">
              <a:rPr lang="en-US" altLang="it-IT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it-IT">
              <a:latin typeface="Arial" panose="020B0604020202020204" pitchFamily="34" charset="0"/>
            </a:endParaRPr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6FCF015B-29E6-409A-A17F-F5E0C4B35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92675" cy="366871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A622CE87-7FAF-44D6-AB33-380EC1FB5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2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altLang="it-IT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F7AACFB3-617D-4A81-BBF4-261BCCE07BC2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18861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B4962B-E5CE-4690-8DDE-05A87B051B4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0EFE5-3DD0-4DA9-9878-A03DA15B018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50183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F4B1A7-5AAA-4B5F-9327-6E4C925F7C01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C5E728-6C18-4F39-8DDD-D53B70A106B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6C73B-83DB-470F-96FE-F0B7B9626F03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661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45288" y="350838"/>
            <a:ext cx="2197100" cy="589597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2400" y="350838"/>
            <a:ext cx="6440488" cy="589597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D4597-FEF1-4C19-8A75-3A5FF5EB96BC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B58A50-A4A7-4936-B01D-84323F59EA42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080A0-CB41-42AD-B9F5-EFA911EF01C2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656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23D8A0A-3D8C-4AC0-985F-382FF7E6C2D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1A1DC-C4CC-4A64-8062-48C0DFCD1A2C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5932CF-36FB-4B24-91D5-49D20B3434B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Coverage-</a:t>
            </a:r>
            <a:r>
              <a:rPr lang="it-IT" altLang="it-IT" err="1"/>
              <a:t>based</a:t>
            </a:r>
            <a:r>
              <a:rPr lang="it-IT" altLang="it-IT"/>
              <a:t> Testing by Gamification</a:t>
            </a:r>
          </a:p>
        </p:txBody>
      </p:sp>
    </p:spTree>
    <p:extLst>
      <p:ext uri="{BB962C8B-B14F-4D97-AF65-F5344CB8AC3E}">
        <p14:creationId xmlns:p14="http://schemas.microsoft.com/office/powerpoint/2010/main" val="318313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3F5ED3-8DFB-47A7-9180-B50EFC85A39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E82D2-90E3-4C60-B274-A7138F009A39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2360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22800" y="1447800"/>
            <a:ext cx="4319588" cy="4799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BD0393-C5ED-480C-BCA2-774D932BC8D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FB879-31CD-4DEF-9E08-0F3C99C45B2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9434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A97C63D-2AC2-423A-AB5A-E9E1761743EE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F132378-1DDB-4478-966D-5064478DCD1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BAE9D-2796-42C4-98B3-D029BA783490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454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A4EF872-B797-4D56-92A7-CD98AC0CFB92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969632F-BDCE-4E67-A901-0EEB3C9278F8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62FF7-641D-42CA-885B-23B2E76672AA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9173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237EB3-AFA5-44C4-8EC5-17924541A2FB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3C409A9-38A1-4EE2-A3A7-16CB24FEC59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E495-7CB5-44CB-BBBB-572B2B0F2939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4051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F0A251-11DB-4D30-9598-E74C1BAC1D87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470A6-35CB-4FD1-867C-7215CFB4867B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1342A-5DC4-45A3-8369-9AA7962E5080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2565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E63642-DE46-4A9D-BF93-4545C213C91C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Porfirio Tramontana - Exercise on Black Box Testing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0182EE-EF52-4F1F-89DD-B25F0009BE1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5698F-C094-4DC7-8630-5DFA1276948E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504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386E8B9-3DEC-44B8-8225-6124D33E6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789988" cy="47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/>
              <a:t>Fate clic per modificare il formato del testo della struttura</a:t>
            </a:r>
          </a:p>
          <a:p>
            <a:pPr lvl="1"/>
            <a:r>
              <a:rPr lang="en-GB" altLang="it-IT"/>
              <a:t>Secondo livello struttura</a:t>
            </a:r>
          </a:p>
          <a:p>
            <a:pPr lvl="2"/>
            <a:r>
              <a:rPr lang="en-GB" altLang="it-IT"/>
              <a:t>Terzo livello struttura</a:t>
            </a:r>
          </a:p>
          <a:p>
            <a:pPr lvl="3"/>
            <a:r>
              <a:rPr lang="en-GB" altLang="it-IT"/>
              <a:t>Quarto livello struttura</a:t>
            </a:r>
          </a:p>
          <a:p>
            <a:pPr lvl="4"/>
            <a:r>
              <a:rPr lang="en-GB" altLang="it-IT"/>
              <a:t>Quinto livello struttura</a:t>
            </a:r>
          </a:p>
          <a:p>
            <a:pPr lvl="4"/>
            <a:r>
              <a:rPr lang="en-GB" altLang="it-IT"/>
              <a:t>Sesto livello struttura</a:t>
            </a:r>
          </a:p>
          <a:p>
            <a:pPr lvl="4"/>
            <a:r>
              <a:rPr lang="en-GB" altLang="it-IT"/>
              <a:t>Settimo livello struttura</a:t>
            </a:r>
          </a:p>
          <a:p>
            <a:pPr lvl="4"/>
            <a:r>
              <a:rPr lang="en-GB" altLang="it-IT"/>
              <a:t>Ottavo livello struttura</a:t>
            </a:r>
          </a:p>
          <a:p>
            <a:pPr lvl="4"/>
            <a:r>
              <a:rPr lang="en-GB" altLang="it-IT"/>
              <a:t>Nono livello struttura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6D72D2F-DF59-4052-AA39-D45DF415AD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5900" y="350838"/>
            <a:ext cx="8685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t-IT"/>
              <a:t>Fate clic per modificare il formato del testo del titolo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25B4B92-2B51-44B4-85FC-8798987B3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8900"/>
            <a:ext cx="2057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D3DA889-7DF2-4841-8AE9-A7339B48F8E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153400" y="6400800"/>
            <a:ext cx="8366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998E00-9F25-484C-83DF-81FB20E43C29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06AAB0-98C8-4ACE-AE0E-84737690B4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00800"/>
            <a:ext cx="8686800" cy="1588"/>
          </a:xfrm>
          <a:prstGeom prst="line">
            <a:avLst/>
          </a:prstGeom>
          <a:noFill/>
          <a:ln w="9360" cap="sq">
            <a:solidFill>
              <a:srgbClr val="33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530C61A-D8ED-42A3-AA1E-122926DD3050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>
          <a:xfrm>
            <a:off x="2057400" y="6448425"/>
            <a:ext cx="5180013" cy="379413"/>
          </a:xfrm>
          <a:prstGeom prst="rect">
            <a:avLst/>
          </a:prstGeom>
          <a:ln/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it-IT" altLang="it-IT"/>
              <a:t>Coverage-</a:t>
            </a:r>
            <a:r>
              <a:rPr lang="it-IT" altLang="it-IT" err="1"/>
              <a:t>based</a:t>
            </a:r>
            <a:r>
              <a:rPr lang="it-IT" altLang="it-IT"/>
              <a:t> Testing by Gamification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6" r:id="rId2"/>
    <p:sldLayoutId id="2147483707" r:id="rId3"/>
    <p:sldLayoutId id="2147483708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0000"/>
          </a:solidFill>
          <a:latin typeface="Tahoma" pitchFamily="34" charset="0"/>
          <a:ea typeface="Microsoft YaHei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 b="1">
          <a:solidFill>
            <a:srgbClr val="333399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>
          <a:solidFill>
            <a:srgbClr val="333399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i="1">
          <a:solidFill>
            <a:srgbClr val="333399"/>
          </a:solidFill>
          <a:latin typeface="Arial" pitchFamily="34" charset="0"/>
          <a:ea typeface="+mn-ea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b="1">
          <a:solidFill>
            <a:srgbClr val="333399"/>
          </a:solidFill>
          <a:latin typeface="Arial" pitchFamily="34" charset="0"/>
          <a:ea typeface="+mn-ea"/>
        </a:defRPr>
      </a:lvl4pPr>
      <a:lvl5pPr marL="20574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333399"/>
          </a:solidFill>
          <a:latin typeface="Arial" pitchFamily="34" charset="0"/>
          <a:ea typeface="+mn-ea"/>
        </a:defRPr>
      </a:lvl5pPr>
      <a:lvl6pPr marL="25146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333399"/>
          </a:solidFill>
          <a:latin typeface="Arial" pitchFamily="34" charset="0"/>
          <a:ea typeface="+mn-ea"/>
        </a:defRPr>
      </a:lvl6pPr>
      <a:lvl7pPr marL="29718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333399"/>
          </a:solidFill>
          <a:latin typeface="Arial" pitchFamily="34" charset="0"/>
          <a:ea typeface="+mn-ea"/>
        </a:defRPr>
      </a:lvl7pPr>
      <a:lvl8pPr marL="3429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333399"/>
          </a:solidFill>
          <a:latin typeface="Arial" pitchFamily="34" charset="0"/>
          <a:ea typeface="+mn-ea"/>
        </a:defRPr>
      </a:lvl8pPr>
      <a:lvl9pPr marL="3886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333399"/>
          </a:solidFill>
          <a:latin typeface="Arial" pitchFamily="34" charset="0"/>
          <a:ea typeface="+mn-ea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>
            <a:extLst>
              <a:ext uri="{FF2B5EF4-FFF2-40B4-BE49-F238E27FC236}">
                <a16:creationId xmlns:a16="http://schemas.microsoft.com/office/drawing/2014/main" id="{8CCD3DB8-738B-4881-B75A-922F283B5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438900"/>
            <a:ext cx="518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it-IT"/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C17DBEFC-B111-4A98-A68F-333A3D1E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6400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 b="1">
                <a:solidFill>
                  <a:srgbClr val="333399"/>
                </a:solidFill>
                <a:latin typeface="Tahoma" panose="020B060403050404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333399"/>
                </a:solidFill>
                <a:latin typeface="Tahoma" panose="020B060403050404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112BE68-4640-411C-9997-8A188D4C6C64}" type="slidenum">
              <a:rPr lang="it-IT" altLang="it-IT" sz="1400" b="0">
                <a:latin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it-IT" altLang="it-IT" sz="1400" b="0">
              <a:latin typeface="Times New Roman" panose="02020603050405020304" pitchFamily="18" charset="0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it-IT" altLang="it-IT" sz="1400" b="0">
              <a:latin typeface="Times New Roman" panose="02020603050405020304" pitchFamily="18" charset="0"/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5CE8C582-0455-413C-B138-FAF645440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4704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000" b="1">
                <a:solidFill>
                  <a:srgbClr val="333399"/>
                </a:solidFill>
                <a:latin typeface="Tahoma" panose="020B060403050404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333399"/>
                </a:solidFill>
                <a:latin typeface="Tahoma" panose="020B060403050404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333399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it-IT" sz="3600" b="0">
                <a:solidFill>
                  <a:srgbClr val="FF0000"/>
                </a:solidFill>
              </a:rPr>
              <a:t>Testing Robot Challenge Game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it-IT" altLang="it-IT" sz="3600" b="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it-IT" sz="3600" b="0">
                <a:solidFill>
                  <a:srgbClr val="FF0000"/>
                </a:solidFill>
              </a:rPr>
              <a:t>-Player Guide-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0469ECF-6E0A-473B-B639-94276DE2396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14B7E495-7CB5-44CB-BBBB-572B2B0F2939}" type="slidenum">
              <a:rPr lang="it-IT" altLang="it-IT" smtClean="0"/>
              <a:pPr>
                <a:defRPr/>
              </a:pPr>
              <a:t>1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4AF91DD-C048-3938-1134-A0C802F3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" y="2564904"/>
            <a:ext cx="8799571" cy="41311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65AF6F-2C4A-564C-F221-C2EB6136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" y="1268760"/>
            <a:ext cx="1536170" cy="7200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BEAA5B-F7A7-7595-8441-98C4472B0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1314205"/>
            <a:ext cx="1371047" cy="6549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293566-A699-22E0-CD1C-2EEF8E93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Starting</a:t>
            </a:r>
            <a:r>
              <a:rPr lang="it-IT"/>
              <a:t> a Single Match Game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F9DC85-D998-8D86-CB08-371CA740C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 wrap="square" anchor="t">
            <a:normAutofit fontScale="92500"/>
          </a:bodyPr>
          <a:lstStyle/>
          <a:p>
            <a:r>
              <a:rPr lang="it-IT"/>
              <a:t>The </a:t>
            </a:r>
            <a:r>
              <a:rPr lang="it-IT" i="1"/>
              <a:t>Single Match Game Mode </a:t>
            </a:r>
            <a:r>
              <a:rPr lang="it-IT" err="1"/>
              <a:t>allows</a:t>
            </a:r>
            <a:r>
              <a:rPr lang="it-IT"/>
              <a:t> to play a challenge </a:t>
            </a:r>
            <a:r>
              <a:rPr lang="it-IT" err="1"/>
              <a:t>against</a:t>
            </a:r>
            <a:r>
              <a:rPr lang="it-IT"/>
              <a:t> a single </a:t>
            </a:r>
            <a:r>
              <a:rPr lang="it-IT" err="1"/>
              <a:t>opponent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/>
              <a:t>The goal of the challenge </a:t>
            </a:r>
            <a:r>
              <a:rPr lang="it-IT" err="1"/>
              <a:t>is</a:t>
            </a:r>
            <a:r>
              <a:rPr lang="it-IT"/>
              <a:t> to </a:t>
            </a:r>
            <a:r>
              <a:rPr lang="it-IT" err="1"/>
              <a:t>outperform</a:t>
            </a:r>
            <a:r>
              <a:rPr lang="it-IT"/>
              <a:t> the </a:t>
            </a:r>
            <a:r>
              <a:rPr lang="it-IT" err="1"/>
              <a:t>opponent</a:t>
            </a:r>
            <a:r>
              <a:rPr lang="it-IT"/>
              <a:t> by </a:t>
            </a:r>
            <a:r>
              <a:rPr lang="it-IT" err="1"/>
              <a:t>achieving</a:t>
            </a:r>
            <a:r>
              <a:rPr lang="it-IT"/>
              <a:t> </a:t>
            </a:r>
            <a:r>
              <a:rPr lang="it-IT" err="1"/>
              <a:t>higher</a:t>
            </a:r>
            <a:r>
              <a:rPr lang="it-IT"/>
              <a:t> test coverage of a Java Class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592FFE-DDA5-9A51-F500-D479276B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1" y="1447800"/>
            <a:ext cx="3671245" cy="4799013"/>
          </a:xfrm>
          <a:prstGeom prst="rect">
            <a:avLst/>
          </a:prstGeo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3F5251-E54D-F7A6-9035-17154CCA588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4C1A1DC-C4CC-4A64-8062-48C0DFCD1A2C}" type="slidenum">
              <a:rPr lang="it-IT" altLang="it-IT" smtClean="0"/>
              <a:pPr>
                <a:spcAft>
                  <a:spcPts val="600"/>
                </a:spcAft>
                <a:defRPr/>
              </a:pPr>
              <a:t>10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B48860-708A-9B26-FF84-29D3EBEFB16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57400" y="6448425"/>
            <a:ext cx="5180013" cy="3794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/>
              <a:t>Coverage-based Testing by Gamification</a:t>
            </a:r>
          </a:p>
        </p:txBody>
      </p:sp>
    </p:spTree>
    <p:extLst>
      <p:ext uri="{BB962C8B-B14F-4D97-AF65-F5344CB8AC3E}">
        <p14:creationId xmlns:p14="http://schemas.microsoft.com/office/powerpoint/2010/main" val="406504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61E26F8-F60E-BEE5-0F02-71977CFB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845914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Configuring</a:t>
            </a:r>
            <a:r>
              <a:rPr lang="it-IT"/>
              <a:t> the Single Match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072C73-B8B7-8EBE-D18D-05F9D2D70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3" y="1196752"/>
            <a:ext cx="4318000" cy="4799013"/>
          </a:xfrm>
        </p:spPr>
        <p:txBody>
          <a:bodyPr/>
          <a:lstStyle/>
          <a:p>
            <a:r>
              <a:rPr lang="it-IT"/>
              <a:t>The player </a:t>
            </a:r>
            <a:r>
              <a:rPr lang="it-IT" err="1"/>
              <a:t>has</a:t>
            </a:r>
            <a:r>
              <a:rPr lang="it-IT"/>
              <a:t> to </a:t>
            </a:r>
            <a:r>
              <a:rPr lang="it-IT" err="1"/>
              <a:t>choose</a:t>
            </a:r>
            <a:r>
              <a:rPr lang="it-IT"/>
              <a:t>:</a:t>
            </a:r>
          </a:p>
          <a:p>
            <a:pPr marL="457200" indent="-457200">
              <a:buFontTx/>
              <a:buChar char="-"/>
            </a:pPr>
            <a:r>
              <a:rPr lang="it-IT" sz="2400"/>
              <a:t>A class to be </a:t>
            </a:r>
            <a:r>
              <a:rPr lang="it-IT" sz="2400" err="1"/>
              <a:t>tested</a:t>
            </a:r>
            <a:r>
              <a:rPr lang="it-IT" sz="2400"/>
              <a:t> </a:t>
            </a:r>
          </a:p>
          <a:p>
            <a:pPr marL="457200" indent="-457200">
              <a:buFontTx/>
              <a:buChar char="-"/>
            </a:pPr>
            <a:r>
              <a:rPr lang="it-IT" sz="2400"/>
              <a:t>An </a:t>
            </a:r>
            <a:r>
              <a:rPr lang="it-IT" sz="2400" err="1"/>
              <a:t>Opponent</a:t>
            </a:r>
            <a:r>
              <a:rPr lang="it-IT" sz="2400"/>
              <a:t> to challenge</a:t>
            </a:r>
          </a:p>
          <a:p>
            <a:pPr marL="857250" lvl="1" indent="-457200">
              <a:buFontTx/>
              <a:buChar char="-"/>
            </a:pPr>
            <a:r>
              <a:rPr lang="it-IT" sz="2000" err="1"/>
              <a:t>Randoop</a:t>
            </a:r>
            <a:r>
              <a:rPr lang="it-IT" sz="2000"/>
              <a:t> / </a:t>
            </a:r>
            <a:r>
              <a:rPr lang="it-IT" sz="2000" err="1"/>
              <a:t>Evosuite</a:t>
            </a:r>
            <a:r>
              <a:rPr lang="it-IT" sz="2000"/>
              <a:t> / LLM / </a:t>
            </a:r>
            <a:r>
              <a:rPr lang="it-IT" sz="2000" err="1"/>
              <a:t>Other</a:t>
            </a:r>
            <a:r>
              <a:rPr lang="it-IT" sz="2000"/>
              <a:t> Students</a:t>
            </a:r>
          </a:p>
          <a:p>
            <a:pPr marL="457200" indent="-457200">
              <a:buFontTx/>
              <a:buChar char="-"/>
            </a:pPr>
            <a:r>
              <a:rPr lang="it-IT" sz="2400"/>
              <a:t>The </a:t>
            </a:r>
            <a:r>
              <a:rPr lang="it-IT" sz="2400" err="1"/>
              <a:t>difficulty</a:t>
            </a:r>
            <a:r>
              <a:rPr lang="it-IT" sz="2400"/>
              <a:t> </a:t>
            </a:r>
            <a:r>
              <a:rPr lang="it-IT" sz="2400" err="1"/>
              <a:t>level</a:t>
            </a:r>
            <a:r>
              <a:rPr lang="it-IT" sz="2400"/>
              <a:t> :</a:t>
            </a:r>
          </a:p>
          <a:p>
            <a:pPr marL="857250" lvl="1" indent="-457200">
              <a:buFontTx/>
              <a:buChar char="-"/>
            </a:pPr>
            <a:r>
              <a:rPr lang="it-IT" sz="2000"/>
              <a:t>Easy / Medium / Hard</a:t>
            </a:r>
          </a:p>
          <a:p>
            <a:pPr marL="457200" indent="-457200">
              <a:buFontTx/>
              <a:buChar char="-"/>
            </a:pPr>
            <a:r>
              <a:rPr lang="it-IT" sz="2400"/>
              <a:t>The Time </a:t>
            </a:r>
            <a:r>
              <a:rPr lang="it-IT" sz="2400" err="1"/>
              <a:t>available</a:t>
            </a:r>
            <a:r>
              <a:rPr lang="it-IT" sz="2400"/>
              <a:t> for the challenge</a:t>
            </a:r>
            <a:endParaRPr lang="en-US" sz="24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5DA57C3-503A-79BD-7DEA-00E17782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292255"/>
            <a:ext cx="4319588" cy="3110103"/>
          </a:xfrm>
          <a:prstGeom prst="rect">
            <a:avLst/>
          </a:prstGeom>
          <a:noFill/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A27C49-E972-1A70-E948-2C7B5B3500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11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3456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54BC50C-31B9-959E-E024-F0DD490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Choice of Class, </a:t>
            </a:r>
            <a:r>
              <a:rPr lang="it-IT" err="1"/>
              <a:t>Opponent</a:t>
            </a:r>
            <a:r>
              <a:rPr lang="it-IT"/>
              <a:t>, </a:t>
            </a:r>
            <a:r>
              <a:rPr lang="it-IT" err="1"/>
              <a:t>Difficulty</a:t>
            </a:r>
            <a:r>
              <a:rPr lang="it-IT"/>
              <a:t> Level</a:t>
            </a:r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2DF885F-5F87-EFD7-7023-71A060312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/>
              <a:t>Java Class: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 err="1"/>
              <a:t>It</a:t>
            </a:r>
            <a:r>
              <a:rPr lang="it-IT" sz="1800"/>
              <a:t> can be </a:t>
            </a:r>
            <a:r>
              <a:rPr lang="it-IT" sz="1800" err="1"/>
              <a:t>selected</a:t>
            </a:r>
            <a:r>
              <a:rPr lang="it-IT" sz="1800"/>
              <a:t> from a </a:t>
            </a:r>
            <a:r>
              <a:rPr lang="it-IT" sz="1800" err="1"/>
              <a:t>predefined</a:t>
            </a:r>
            <a:r>
              <a:rPr lang="it-IT" sz="1800"/>
              <a:t> list </a:t>
            </a:r>
            <a:r>
              <a:rPr lang="it-IT" sz="1800" err="1"/>
              <a:t>established</a:t>
            </a:r>
            <a:r>
              <a:rPr lang="it-IT" sz="1800"/>
              <a:t> by the Game Administrator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/>
              <a:t>The </a:t>
            </a:r>
            <a:r>
              <a:rPr lang="it-IT" sz="2000" err="1"/>
              <a:t>Opponent</a:t>
            </a:r>
            <a:r>
              <a:rPr lang="it-IT" sz="2000"/>
              <a:t> can be </a:t>
            </a:r>
            <a:r>
              <a:rPr lang="it-IT" sz="2000" err="1"/>
              <a:t>chosen</a:t>
            </a:r>
            <a:r>
              <a:rPr lang="it-IT" sz="2000"/>
              <a:t> </a:t>
            </a:r>
            <a:r>
              <a:rPr lang="it-IT" sz="2000" err="1"/>
              <a:t>among</a:t>
            </a:r>
            <a:r>
              <a:rPr lang="it-IT" sz="200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 err="1"/>
              <a:t>Randoop</a:t>
            </a:r>
            <a:r>
              <a:rPr lang="it-IT" sz="1800"/>
              <a:t>, i.e. a random-</a:t>
            </a:r>
            <a:r>
              <a:rPr lang="it-IT" sz="1800" err="1"/>
              <a:t>based</a:t>
            </a:r>
            <a:r>
              <a:rPr lang="it-IT" sz="1800"/>
              <a:t> test case generator (</a:t>
            </a:r>
            <a:r>
              <a:rPr lang="it-IT" sz="1800" err="1"/>
              <a:t>usually</a:t>
            </a:r>
            <a:r>
              <a:rPr lang="it-IT" sz="1800"/>
              <a:t> easy to beat)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/>
              <a:t>LLM, i.e. test </a:t>
            </a:r>
            <a:r>
              <a:rPr lang="it-IT" sz="1800" err="1"/>
              <a:t>cases</a:t>
            </a:r>
            <a:r>
              <a:rPr lang="it-IT" sz="1800"/>
              <a:t> </a:t>
            </a:r>
            <a:r>
              <a:rPr lang="it-IT" sz="1800" err="1"/>
              <a:t>generated</a:t>
            </a:r>
            <a:r>
              <a:rPr lang="it-IT" sz="1800"/>
              <a:t> by </a:t>
            </a:r>
            <a:r>
              <a:rPr lang="it-IT" sz="1800" err="1"/>
              <a:t>different</a:t>
            </a:r>
            <a:r>
              <a:rPr lang="it-IT" sz="1800"/>
              <a:t> </a:t>
            </a:r>
            <a:r>
              <a:rPr lang="it-IT" sz="1800" err="1"/>
              <a:t>LLMs</a:t>
            </a:r>
            <a:r>
              <a:rPr lang="it-IT" sz="1800"/>
              <a:t> </a:t>
            </a:r>
            <a:r>
              <a:rPr lang="it-IT" sz="1800" err="1"/>
              <a:t>including</a:t>
            </a:r>
            <a:r>
              <a:rPr lang="it-IT" sz="1800"/>
              <a:t> ChatGPT, Gemini, </a:t>
            </a:r>
            <a:r>
              <a:rPr lang="it-IT" sz="1800" err="1"/>
              <a:t>Llama</a:t>
            </a:r>
            <a:r>
              <a:rPr lang="it-IT" sz="1800"/>
              <a:t> (</a:t>
            </a:r>
            <a:r>
              <a:rPr lang="it-IT" sz="1800" err="1"/>
              <a:t>usually</a:t>
            </a:r>
            <a:r>
              <a:rPr lang="it-IT" sz="1800"/>
              <a:t>, </a:t>
            </a:r>
            <a:r>
              <a:rPr lang="it-IT" sz="1800" err="1"/>
              <a:t>not</a:t>
            </a:r>
            <a:r>
              <a:rPr lang="it-IT" sz="1800"/>
              <a:t> so easy to beat)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 err="1"/>
              <a:t>Evosuite</a:t>
            </a:r>
            <a:r>
              <a:rPr lang="it-IT" sz="1800"/>
              <a:t>, i.e. a </a:t>
            </a:r>
            <a:r>
              <a:rPr lang="it-IT" sz="1800" err="1"/>
              <a:t>search-based</a:t>
            </a:r>
            <a:r>
              <a:rPr lang="it-IT" sz="1800"/>
              <a:t> test case generator (</a:t>
            </a:r>
            <a:r>
              <a:rPr lang="it-IT" sz="1800" err="1"/>
              <a:t>usually</a:t>
            </a:r>
            <a:r>
              <a:rPr lang="it-IT" sz="1800"/>
              <a:t> hard to beat)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 err="1"/>
              <a:t>Student</a:t>
            </a:r>
            <a:r>
              <a:rPr lang="it-IT" sz="1800"/>
              <a:t>, i.e. a sample of test </a:t>
            </a:r>
            <a:r>
              <a:rPr lang="it-IT" sz="1800" err="1"/>
              <a:t>cases</a:t>
            </a:r>
            <a:r>
              <a:rPr lang="it-IT" sz="1800"/>
              <a:t> </a:t>
            </a:r>
            <a:r>
              <a:rPr lang="it-IT" sz="1800" err="1"/>
              <a:t>written</a:t>
            </a:r>
            <a:r>
              <a:rPr lang="it-IT" sz="1800"/>
              <a:t> by </a:t>
            </a:r>
            <a:r>
              <a:rPr lang="it-IT" sz="1800" err="1"/>
              <a:t>students</a:t>
            </a:r>
            <a:r>
              <a:rPr lang="it-IT" sz="1800"/>
              <a:t> from </a:t>
            </a:r>
            <a:r>
              <a:rPr lang="it-IT" sz="1800" err="1"/>
              <a:t>different</a:t>
            </a:r>
            <a:r>
              <a:rPr lang="it-IT" sz="1800"/>
              <a:t> </a:t>
            </a:r>
            <a:r>
              <a:rPr lang="it-IT" sz="1800" err="1"/>
              <a:t>courses</a:t>
            </a:r>
            <a:r>
              <a:rPr lang="it-IT" sz="1800"/>
              <a:t> (</a:t>
            </a:r>
            <a:r>
              <a:rPr lang="it-IT" sz="1800" err="1"/>
              <a:t>usually</a:t>
            </a:r>
            <a:r>
              <a:rPr lang="it-IT" sz="1800"/>
              <a:t> </a:t>
            </a:r>
            <a:r>
              <a:rPr lang="it-IT" sz="1800" err="1"/>
              <a:t>very</a:t>
            </a:r>
            <a:r>
              <a:rPr lang="it-IT" sz="1800"/>
              <a:t> hard to beat)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err="1"/>
              <a:t>Difficulty</a:t>
            </a:r>
            <a:r>
              <a:rPr lang="it-IT" sz="2000"/>
              <a:t> Level: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800"/>
              <a:t>For </a:t>
            </a:r>
            <a:r>
              <a:rPr lang="it-IT" sz="1800" err="1"/>
              <a:t>each</a:t>
            </a:r>
            <a:r>
              <a:rPr lang="it-IT" sz="1800"/>
              <a:t> </a:t>
            </a:r>
            <a:r>
              <a:rPr lang="it-IT" sz="1800" err="1"/>
              <a:t>opponent</a:t>
            </a:r>
            <a:r>
              <a:rPr lang="it-IT" sz="1800"/>
              <a:t>, </a:t>
            </a:r>
            <a:r>
              <a:rPr lang="it-IT" sz="1800" err="1"/>
              <a:t>different</a:t>
            </a:r>
            <a:r>
              <a:rPr lang="it-IT" sz="1800"/>
              <a:t> test suites with </a:t>
            </a:r>
            <a:r>
              <a:rPr lang="it-IT" sz="1800" err="1"/>
              <a:t>increasing</a:t>
            </a:r>
            <a:r>
              <a:rPr lang="it-IT" sz="1800"/>
              <a:t> </a:t>
            </a:r>
            <a:r>
              <a:rPr lang="it-IT" sz="1800" err="1"/>
              <a:t>level</a:t>
            </a:r>
            <a:r>
              <a:rPr lang="it-IT" sz="1800"/>
              <a:t> of coverage </a:t>
            </a:r>
            <a:r>
              <a:rPr lang="it-IT" sz="1800" err="1"/>
              <a:t>may</a:t>
            </a:r>
            <a:r>
              <a:rPr lang="it-IT" sz="1800"/>
              <a:t> be </a:t>
            </a:r>
            <a:r>
              <a:rPr lang="it-IT" sz="1800" err="1"/>
              <a:t>available</a:t>
            </a:r>
            <a:r>
              <a:rPr lang="it-IT" sz="1800"/>
              <a:t> (i.e. Easy / Medium / Hard)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it-IT" sz="1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C92BF9-A188-6DB7-FC3C-B084415386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4CFB879-31CD-4DEF-9E08-0F3C99C45B28}" type="slidenum">
              <a:rPr lang="it-IT" altLang="it-IT" smtClean="0"/>
              <a:pPr>
                <a:defRPr/>
              </a:pPr>
              <a:t>12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55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3854D9-A260-4060-5DE1-7BF2B3C7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Game Play- </a:t>
            </a:r>
            <a:r>
              <a:rPr lang="it-IT" err="1"/>
              <a:t>Entering</a:t>
            </a:r>
            <a:r>
              <a:rPr lang="it-IT"/>
              <a:t> the Game Arena 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8FC20F-0BFC-27BA-ED35-3B0D8154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5B3C48-0E4A-4B3D-F119-EAC3129C23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13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55BC32-9A07-5F89-A4C7-CE62CC9609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90D57F-7E68-BBCB-13D4-895DBF44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823"/>
            <a:ext cx="9144000" cy="42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455486-DC11-E298-5F8C-3059108F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Game Arena- </a:t>
            </a:r>
            <a:r>
              <a:rPr lang="it-IT" err="1"/>
              <a:t>explanation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B1CE5D-A5E9-C0E4-1825-CEBEA991D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/>
              <a:t>In the </a:t>
            </a:r>
            <a:r>
              <a:rPr lang="it-IT" sz="2400" err="1"/>
              <a:t>left</a:t>
            </a:r>
            <a:r>
              <a:rPr lang="it-IT" sz="2400"/>
              <a:t> side, a  </a:t>
            </a:r>
            <a:r>
              <a:rPr lang="it-IT" sz="2400" err="1"/>
              <a:t>partially</a:t>
            </a:r>
            <a:r>
              <a:rPr lang="it-IT" sz="2400"/>
              <a:t> </a:t>
            </a:r>
            <a:r>
              <a:rPr lang="it-IT" sz="2400" err="1"/>
              <a:t>pre-compiled</a:t>
            </a:r>
            <a:r>
              <a:rPr lang="it-IT" sz="2400"/>
              <a:t> </a:t>
            </a:r>
            <a:r>
              <a:rPr lang="it-IT" sz="2400" err="1"/>
              <a:t>JUnit</a:t>
            </a:r>
            <a:r>
              <a:rPr lang="it-IT" sz="2400"/>
              <a:t> </a:t>
            </a:r>
            <a:r>
              <a:rPr lang="it-IT" sz="2400">
                <a:solidFill>
                  <a:srgbClr val="FF0000"/>
                </a:solidFill>
              </a:rPr>
              <a:t>test class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shown</a:t>
            </a:r>
            <a:r>
              <a:rPr lang="it-IT" sz="2400"/>
              <a:t>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2000"/>
              <a:t>The class </a:t>
            </a:r>
            <a:r>
              <a:rPr lang="it-IT" sz="2000" err="1"/>
              <a:t>includes</a:t>
            </a:r>
            <a:r>
              <a:rPr lang="it-IT" sz="2000"/>
              <a:t> </a:t>
            </a:r>
            <a:r>
              <a:rPr lang="it-IT" sz="2000" err="1"/>
              <a:t>empty</a:t>
            </a:r>
            <a:r>
              <a:rPr lang="it-IT" sz="2000"/>
              <a:t> setup and </a:t>
            </a:r>
            <a:r>
              <a:rPr lang="it-IT" sz="2000" err="1"/>
              <a:t>tearDown</a:t>
            </a:r>
            <a:r>
              <a:rPr lang="it-IT" sz="2000"/>
              <a:t> </a:t>
            </a:r>
            <a:r>
              <a:rPr lang="it-IT" sz="2000" err="1"/>
              <a:t>methods</a:t>
            </a:r>
            <a:r>
              <a:rPr lang="it-IT" sz="2000"/>
              <a:t> and </a:t>
            </a:r>
            <a:r>
              <a:rPr lang="it-IT" sz="2000" err="1"/>
              <a:t>possible</a:t>
            </a:r>
            <a:r>
              <a:rPr lang="it-IT" sz="2000"/>
              <a:t> test </a:t>
            </a:r>
            <a:r>
              <a:rPr lang="it-IT" sz="2000" err="1"/>
              <a:t>methods</a:t>
            </a:r>
            <a:endParaRPr lang="it-IT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/>
              <a:t>In the </a:t>
            </a:r>
            <a:r>
              <a:rPr lang="it-IT" sz="2400" err="1"/>
              <a:t>right</a:t>
            </a:r>
            <a:r>
              <a:rPr lang="it-IT" sz="2400"/>
              <a:t> side, the </a:t>
            </a:r>
            <a:r>
              <a:rPr lang="it-IT" sz="2400">
                <a:solidFill>
                  <a:srgbClr val="FF0000"/>
                </a:solidFill>
              </a:rPr>
              <a:t>class under test </a:t>
            </a:r>
            <a:r>
              <a:rPr lang="it-IT" sz="2400"/>
              <a:t>code </a:t>
            </a:r>
            <a:r>
              <a:rPr lang="it-IT" sz="2400" err="1"/>
              <a:t>is</a:t>
            </a:r>
            <a:r>
              <a:rPr lang="it-IT" sz="2400"/>
              <a:t> </a:t>
            </a:r>
            <a:r>
              <a:rPr lang="it-IT" sz="2400" err="1"/>
              <a:t>reported</a:t>
            </a:r>
            <a:r>
              <a:rPr lang="it-IT" sz="2400"/>
              <a:t> (</a:t>
            </a:r>
            <a:r>
              <a:rPr lang="it-IT" sz="2400" err="1"/>
              <a:t>but</a:t>
            </a:r>
            <a:r>
              <a:rPr lang="it-IT" sz="2400"/>
              <a:t> </a:t>
            </a:r>
            <a:r>
              <a:rPr lang="it-IT" sz="2400" err="1"/>
              <a:t>cannot</a:t>
            </a:r>
            <a:r>
              <a:rPr lang="it-IT" sz="2400"/>
              <a:t> be </a:t>
            </a:r>
            <a:r>
              <a:rPr lang="it-IT" sz="2400" err="1"/>
              <a:t>modified</a:t>
            </a:r>
            <a:r>
              <a:rPr lang="it-IT" sz="240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2000" err="1"/>
              <a:t>It</a:t>
            </a:r>
            <a:r>
              <a:rPr lang="it-IT" sz="2000"/>
              <a:t> </a:t>
            </a:r>
            <a:r>
              <a:rPr lang="it-IT" sz="2000" err="1"/>
              <a:t>is</a:t>
            </a:r>
            <a:r>
              <a:rPr lang="it-IT" sz="2000"/>
              <a:t> an </a:t>
            </a:r>
            <a:r>
              <a:rPr lang="it-IT" sz="2000" err="1"/>
              <a:t>independent</a:t>
            </a:r>
            <a:r>
              <a:rPr lang="it-IT" sz="2000"/>
              <a:t> class </a:t>
            </a:r>
            <a:r>
              <a:rPr lang="it-IT" sz="2000" err="1"/>
              <a:t>that</a:t>
            </a:r>
            <a:r>
              <a:rPr lang="it-IT" sz="2000"/>
              <a:t> can be </a:t>
            </a:r>
            <a:r>
              <a:rPr lang="it-IT" sz="2000" err="1"/>
              <a:t>tested</a:t>
            </a:r>
            <a:r>
              <a:rPr lang="it-IT" sz="2000"/>
              <a:t> </a:t>
            </a:r>
            <a:r>
              <a:rPr lang="it-IT" sz="2000" err="1"/>
              <a:t>without</a:t>
            </a:r>
            <a:r>
              <a:rPr lang="it-IT" sz="2000"/>
              <a:t> </a:t>
            </a:r>
            <a:r>
              <a:rPr lang="it-IT" sz="2000" err="1"/>
              <a:t>dependencies</a:t>
            </a:r>
            <a:r>
              <a:rPr lang="it-IT" sz="2000"/>
              <a:t> on </a:t>
            </a:r>
            <a:r>
              <a:rPr lang="it-IT" sz="2000" err="1"/>
              <a:t>other</a:t>
            </a:r>
            <a:r>
              <a:rPr lang="it-IT" sz="2000"/>
              <a:t> classes of the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/>
              <a:t>The </a:t>
            </a:r>
            <a:r>
              <a:rPr lang="it-IT" sz="2400">
                <a:solidFill>
                  <a:srgbClr val="FF0000"/>
                </a:solidFill>
              </a:rPr>
              <a:t>Console</a:t>
            </a:r>
            <a:r>
              <a:rPr lang="it-IT" sz="2400"/>
              <a:t> frame </a:t>
            </a:r>
            <a:r>
              <a:rPr lang="it-IT" sz="2400" err="1"/>
              <a:t>at</a:t>
            </a:r>
            <a:r>
              <a:rPr lang="it-IT" sz="2400"/>
              <a:t> the bottom </a:t>
            </a:r>
            <a:r>
              <a:rPr lang="it-IT" sz="2400" err="1"/>
              <a:t>left</a:t>
            </a:r>
            <a:r>
              <a:rPr lang="it-IT" sz="2400"/>
              <a:t> </a:t>
            </a:r>
            <a:r>
              <a:rPr lang="it-IT" sz="2400" err="1"/>
              <a:t>will</a:t>
            </a:r>
            <a:r>
              <a:rPr lang="it-IT" sz="2400"/>
              <a:t> display the </a:t>
            </a:r>
            <a:r>
              <a:rPr lang="it-IT" sz="2400" err="1"/>
              <a:t>results</a:t>
            </a:r>
            <a:r>
              <a:rPr lang="it-IT" sz="2400"/>
              <a:t> of </a:t>
            </a:r>
            <a:r>
              <a:rPr lang="it-IT" sz="2400" err="1"/>
              <a:t>each</a:t>
            </a:r>
            <a:r>
              <a:rPr lang="it-IT" sz="2400"/>
              <a:t> compilation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/>
              <a:t>The </a:t>
            </a:r>
            <a:r>
              <a:rPr lang="it-IT" sz="2400" err="1">
                <a:solidFill>
                  <a:srgbClr val="FF0000"/>
                </a:solidFill>
              </a:rPr>
              <a:t>Results</a:t>
            </a:r>
            <a:r>
              <a:rPr lang="it-IT" sz="2400"/>
              <a:t> frame </a:t>
            </a:r>
            <a:r>
              <a:rPr lang="it-IT" sz="2400" err="1"/>
              <a:t>at</a:t>
            </a:r>
            <a:r>
              <a:rPr lang="it-IT" sz="2400"/>
              <a:t> the bottom </a:t>
            </a:r>
            <a:r>
              <a:rPr lang="it-IT" sz="2400" err="1"/>
              <a:t>right</a:t>
            </a:r>
            <a:r>
              <a:rPr lang="it-IT" sz="2400"/>
              <a:t> </a:t>
            </a:r>
            <a:r>
              <a:rPr lang="it-IT" sz="2400" err="1"/>
              <a:t>will</a:t>
            </a:r>
            <a:r>
              <a:rPr lang="it-IT" sz="2400"/>
              <a:t> show the </a:t>
            </a:r>
            <a:r>
              <a:rPr lang="it-IT" sz="2400" err="1"/>
              <a:t>results</a:t>
            </a:r>
            <a:r>
              <a:rPr lang="it-IT" sz="2400"/>
              <a:t> of the match</a:t>
            </a:r>
          </a:p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92028F-AC06-D649-743D-B4CB5A1BFF6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14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4CECB8-BE33-74FF-46FC-EA019A6D4D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</p:spTree>
    <p:extLst>
      <p:ext uri="{BB962C8B-B14F-4D97-AF65-F5344CB8AC3E}">
        <p14:creationId xmlns:p14="http://schemas.microsoft.com/office/powerpoint/2010/main" val="97482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AE9564-A5FF-FA94-1725-4A34F780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Game Play : </a:t>
            </a:r>
            <a:r>
              <a:rPr lang="it-IT" err="1"/>
              <a:t>Compiling</a:t>
            </a:r>
            <a:r>
              <a:rPr lang="it-IT"/>
              <a:t> the test code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DCE8C-9956-5F91-162C-1B288411C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29" y="1340768"/>
            <a:ext cx="5067672" cy="4799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/>
              <a:t>The player can </a:t>
            </a:r>
            <a:r>
              <a:rPr lang="it-IT" sz="2800" err="1"/>
              <a:t>edit</a:t>
            </a:r>
            <a:r>
              <a:rPr lang="it-IT" sz="2800"/>
              <a:t> the test case code on the </a:t>
            </a:r>
            <a:r>
              <a:rPr lang="it-IT" sz="2800" err="1"/>
              <a:t>left</a:t>
            </a:r>
            <a:r>
              <a:rPr lang="it-IT" sz="2800"/>
              <a:t>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/>
              <a:t>By </a:t>
            </a:r>
            <a:r>
              <a:rPr lang="it-IT" sz="2800" err="1"/>
              <a:t>clicking</a:t>
            </a:r>
            <a:r>
              <a:rPr lang="it-IT" sz="2800"/>
              <a:t> the red </a:t>
            </a:r>
            <a:r>
              <a:rPr lang="it-IT" sz="2800">
                <a:solidFill>
                  <a:srgbClr val="FF0000"/>
                </a:solidFill>
              </a:rPr>
              <a:t>Play</a:t>
            </a:r>
            <a:r>
              <a:rPr lang="it-IT" sz="2800"/>
              <a:t> </a:t>
            </a:r>
            <a:r>
              <a:rPr lang="it-IT" sz="2800" err="1"/>
              <a:t>button</a:t>
            </a:r>
            <a:r>
              <a:rPr lang="it-IT" sz="2800"/>
              <a:t> (in the </a:t>
            </a:r>
            <a:r>
              <a:rPr lang="it-IT" sz="2800" err="1"/>
              <a:t>left</a:t>
            </a:r>
            <a:r>
              <a:rPr lang="it-IT" sz="2800"/>
              <a:t> frame), the test class </a:t>
            </a:r>
            <a:r>
              <a:rPr lang="it-IT" sz="2800" err="1"/>
              <a:t>will</a:t>
            </a:r>
            <a:r>
              <a:rPr lang="it-IT" sz="2800"/>
              <a:t> be </a:t>
            </a:r>
            <a:r>
              <a:rPr lang="it-IT" sz="2800" err="1"/>
              <a:t>compiled</a:t>
            </a:r>
            <a:endParaRPr lang="it-IT" sz="280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2400" err="1"/>
              <a:t>Any</a:t>
            </a:r>
            <a:r>
              <a:rPr lang="it-IT" sz="2400"/>
              <a:t> compilation </a:t>
            </a:r>
            <a:r>
              <a:rPr lang="it-IT" sz="2400" err="1"/>
              <a:t>errors</a:t>
            </a:r>
            <a:r>
              <a:rPr lang="it-IT" sz="2400"/>
              <a:t> </a:t>
            </a:r>
            <a:r>
              <a:rPr lang="it-IT" sz="2400" err="1"/>
              <a:t>that</a:t>
            </a:r>
            <a:r>
              <a:rPr lang="it-IT" sz="2400"/>
              <a:t> </a:t>
            </a:r>
            <a:r>
              <a:rPr lang="it-IT" sz="2400" err="1"/>
              <a:t>occur</a:t>
            </a:r>
            <a:r>
              <a:rPr lang="it-IT" sz="2400"/>
              <a:t> </a:t>
            </a:r>
            <a:r>
              <a:rPr lang="it-IT" sz="2400" err="1"/>
              <a:t>will</a:t>
            </a:r>
            <a:r>
              <a:rPr lang="it-IT" sz="2400"/>
              <a:t> be </a:t>
            </a:r>
            <a:r>
              <a:rPr lang="it-IT" sz="2400" err="1"/>
              <a:t>shown</a:t>
            </a:r>
            <a:r>
              <a:rPr lang="it-IT" sz="2400"/>
              <a:t> in the Console frame</a:t>
            </a:r>
            <a:endParaRPr lang="en-US" sz="24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6F9505-DC94-43B3-D2CC-7D615765C4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15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458AB3-5443-9410-2329-17C5CE4288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219E327-D854-A7E5-AA9D-A99FD510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781" y="1844824"/>
            <a:ext cx="4046716" cy="34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F8C49B-42EB-50CD-E545-E765CAB7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Game Play : </a:t>
            </a:r>
            <a:r>
              <a:rPr lang="it-IT" err="1"/>
              <a:t>Analysing</a:t>
            </a:r>
            <a:r>
              <a:rPr lang="it-IT"/>
              <a:t> Coverage </a:t>
            </a:r>
            <a:r>
              <a:rPr lang="it-IT" err="1"/>
              <a:t>results</a:t>
            </a:r>
            <a:r>
              <a:rPr lang="it-IT"/>
              <a:t> 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39AE72-092E-C9C6-79D4-857194DB4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677" y="1447801"/>
            <a:ext cx="4318000" cy="4799013"/>
          </a:xfrm>
        </p:spPr>
        <p:txBody>
          <a:bodyPr wrap="square" anchor="t"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/>
              <a:t>Once the test </a:t>
            </a:r>
            <a:r>
              <a:rPr lang="it-IT" sz="2000" err="1"/>
              <a:t>cases</a:t>
            </a:r>
            <a:r>
              <a:rPr lang="it-IT" sz="2000"/>
              <a:t> are </a:t>
            </a:r>
            <a:r>
              <a:rPr lang="it-IT" sz="2000" err="1"/>
              <a:t>compiled</a:t>
            </a:r>
            <a:r>
              <a:rPr lang="it-IT" sz="2000"/>
              <a:t> and </a:t>
            </a:r>
            <a:r>
              <a:rPr lang="it-IT" sz="2000" err="1"/>
              <a:t>executed</a:t>
            </a:r>
            <a:r>
              <a:rPr lang="it-IT" sz="2000"/>
              <a:t> </a:t>
            </a:r>
            <a:r>
              <a:rPr lang="it-IT" sz="2000" err="1"/>
              <a:t>without</a:t>
            </a:r>
            <a:r>
              <a:rPr lang="it-IT" sz="2000"/>
              <a:t> </a:t>
            </a:r>
            <a:r>
              <a:rPr lang="it-IT" sz="2000" err="1"/>
              <a:t>errors</a:t>
            </a:r>
            <a:r>
              <a:rPr lang="it-IT" sz="2000"/>
              <a:t>, code coverage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evaluated</a:t>
            </a:r>
            <a:r>
              <a:rPr lang="it-IT" sz="2000"/>
              <a:t>, </a:t>
            </a:r>
            <a:r>
              <a:rPr lang="it-IT" sz="2000" err="1"/>
              <a:t>compared</a:t>
            </a:r>
            <a:r>
              <a:rPr lang="it-IT" sz="2000"/>
              <a:t> with the </a:t>
            </a:r>
            <a:r>
              <a:rPr lang="it-IT" sz="2000" err="1"/>
              <a:t>opponent’s</a:t>
            </a:r>
            <a:r>
              <a:rPr lang="it-IT" sz="2000"/>
              <a:t>, and </a:t>
            </a:r>
            <a:r>
              <a:rPr lang="it-IT" sz="2000" err="1"/>
              <a:t>displayed</a:t>
            </a:r>
            <a:r>
              <a:rPr lang="it-IT" sz="2000"/>
              <a:t> in the </a:t>
            </a:r>
            <a:r>
              <a:rPr lang="it-IT" sz="2000" err="1"/>
              <a:t>right</a:t>
            </a:r>
            <a:r>
              <a:rPr lang="it-IT" sz="2000"/>
              <a:t> Class Under Test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/>
              <a:t>The code lines </a:t>
            </a:r>
            <a:r>
              <a:rPr lang="it-IT" sz="2000" err="1"/>
              <a:t>shown</a:t>
            </a:r>
            <a:r>
              <a:rPr lang="it-IT" sz="2000"/>
              <a:t> with </a:t>
            </a:r>
            <a:r>
              <a:rPr lang="it-IT" sz="2000">
                <a:solidFill>
                  <a:srgbClr val="FF0000"/>
                </a:solidFill>
              </a:rPr>
              <a:t>red</a:t>
            </a:r>
            <a:r>
              <a:rPr lang="it-IT" sz="2000"/>
              <a:t> / </a:t>
            </a:r>
            <a:r>
              <a:rPr lang="it-IT" sz="2000" err="1">
                <a:solidFill>
                  <a:srgbClr val="FFC000"/>
                </a:solidFill>
              </a:rPr>
              <a:t>yellow</a:t>
            </a:r>
            <a:r>
              <a:rPr lang="it-IT" sz="2000"/>
              <a:t> / 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</a:rPr>
              <a:t>green</a:t>
            </a:r>
            <a:r>
              <a:rPr lang="it-IT" sz="2000"/>
              <a:t> background indicate </a:t>
            </a:r>
            <a:r>
              <a:rPr lang="it-IT" sz="2000" err="1"/>
              <a:t>that</a:t>
            </a:r>
            <a:r>
              <a:rPr lang="it-IT" sz="2000"/>
              <a:t> </a:t>
            </a:r>
            <a:r>
              <a:rPr lang="it-IT" sz="2000" err="1"/>
              <a:t>they</a:t>
            </a:r>
            <a:r>
              <a:rPr lang="it-IT" sz="2000"/>
              <a:t> </a:t>
            </a:r>
            <a:r>
              <a:rPr lang="it-IT" sz="2000" err="1"/>
              <a:t>have</a:t>
            </a:r>
            <a:r>
              <a:rPr lang="it-IT" sz="2000"/>
              <a:t> </a:t>
            </a:r>
            <a:r>
              <a:rPr lang="it-IT" sz="2000" err="1"/>
              <a:t>been</a:t>
            </a:r>
            <a:r>
              <a:rPr lang="it-IT" sz="2000">
                <a:solidFill>
                  <a:srgbClr val="FF0000"/>
                </a:solidFill>
              </a:rPr>
              <a:t> </a:t>
            </a:r>
            <a:r>
              <a:rPr lang="it-IT" sz="2000" err="1">
                <a:solidFill>
                  <a:srgbClr val="FF0000"/>
                </a:solidFill>
              </a:rPr>
              <a:t>not</a:t>
            </a:r>
            <a:r>
              <a:rPr lang="it-IT" sz="2000">
                <a:solidFill>
                  <a:srgbClr val="FF0000"/>
                </a:solidFill>
              </a:rPr>
              <a:t> </a:t>
            </a:r>
            <a:r>
              <a:rPr lang="it-IT" sz="2000" err="1">
                <a:solidFill>
                  <a:srgbClr val="FF0000"/>
                </a:solidFill>
              </a:rPr>
              <a:t>covered</a:t>
            </a:r>
            <a:r>
              <a:rPr lang="it-IT" sz="2000">
                <a:solidFill>
                  <a:srgbClr val="FF0000"/>
                </a:solidFill>
              </a:rPr>
              <a:t>/</a:t>
            </a:r>
            <a:r>
              <a:rPr lang="it-IT" sz="2000"/>
              <a:t> </a:t>
            </a:r>
            <a:r>
              <a:rPr lang="it-IT" sz="2000" err="1">
                <a:solidFill>
                  <a:srgbClr val="FFC000"/>
                </a:solidFill>
              </a:rPr>
              <a:t>partially</a:t>
            </a:r>
            <a:r>
              <a:rPr lang="it-IT" sz="2000">
                <a:solidFill>
                  <a:srgbClr val="FFC000"/>
                </a:solidFill>
              </a:rPr>
              <a:t> </a:t>
            </a:r>
            <a:r>
              <a:rPr lang="it-IT" sz="2000" err="1">
                <a:solidFill>
                  <a:srgbClr val="FFC000"/>
                </a:solidFill>
              </a:rPr>
              <a:t>covered</a:t>
            </a:r>
            <a:r>
              <a:rPr lang="it-IT" sz="2000">
                <a:solidFill>
                  <a:srgbClr val="FFC000"/>
                </a:solidFill>
              </a:rPr>
              <a:t>/</a:t>
            </a:r>
            <a:r>
              <a:rPr lang="it-IT" sz="2000"/>
              <a:t>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</a:rPr>
              <a:t>fully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</a:rPr>
              <a:t>covered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000"/>
              <a:t>by the </a:t>
            </a:r>
            <a:r>
              <a:rPr lang="it-IT" sz="2000" i="1" err="1">
                <a:solidFill>
                  <a:srgbClr val="FF0000"/>
                </a:solidFill>
              </a:rPr>
              <a:t>Player's</a:t>
            </a:r>
            <a:r>
              <a:rPr lang="it-IT" sz="2000"/>
              <a:t> test </a:t>
            </a:r>
            <a:r>
              <a:rPr lang="it-IT" sz="2000" err="1"/>
              <a:t>cases</a:t>
            </a:r>
            <a:r>
              <a:rPr lang="it-IT" sz="2000"/>
              <a:t>, </a:t>
            </a:r>
            <a:r>
              <a:rPr lang="it-IT" sz="2000" err="1"/>
              <a:t>respectively</a:t>
            </a:r>
            <a:endParaRPr lang="it-IT" sz="200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1600"/>
              <a:t>Code with black background </a:t>
            </a:r>
            <a:r>
              <a:rPr lang="it-IT" sz="1600" err="1"/>
              <a:t>represents</a:t>
            </a:r>
            <a:r>
              <a:rPr lang="it-IT" sz="1600"/>
              <a:t> code </a:t>
            </a:r>
            <a:r>
              <a:rPr lang="it-IT" sz="1600" err="1"/>
              <a:t>that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not</a:t>
            </a:r>
            <a:r>
              <a:rPr lang="it-IT" sz="1600"/>
              <a:t> </a:t>
            </a:r>
            <a:r>
              <a:rPr lang="it-IT" sz="1600" err="1"/>
              <a:t>executable</a:t>
            </a:r>
            <a:r>
              <a:rPr lang="it-IT" sz="1600"/>
              <a:t> (</a:t>
            </a:r>
            <a:r>
              <a:rPr lang="it-IT" sz="1600" err="1"/>
              <a:t>it</a:t>
            </a:r>
            <a:r>
              <a:rPr lang="it-IT" sz="1600"/>
              <a:t> </a:t>
            </a:r>
            <a:r>
              <a:rPr lang="it-IT" sz="1600" err="1"/>
              <a:t>has</a:t>
            </a:r>
            <a:r>
              <a:rPr lang="it-IT" sz="1600"/>
              <a:t> </a:t>
            </a:r>
            <a:r>
              <a:rPr lang="it-IT" sz="1600" err="1"/>
              <a:t>not</a:t>
            </a:r>
            <a:r>
              <a:rPr lang="it-IT" sz="1600"/>
              <a:t> to be </a:t>
            </a:r>
            <a:r>
              <a:rPr lang="it-IT" sz="1600" err="1"/>
              <a:t>covered</a:t>
            </a:r>
            <a:r>
              <a:rPr lang="it-IT" sz="1600"/>
              <a:t>)</a:t>
            </a:r>
            <a:endParaRPr lang="en-US" sz="16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1C2481-7E7B-1CFF-9F3D-5525FD63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46" y="1217435"/>
            <a:ext cx="4319588" cy="2472965"/>
          </a:xfrm>
          <a:prstGeom prst="rect">
            <a:avLst/>
          </a:prstGeo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65C120-20B9-2769-9BE8-A32180CB606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4C1A1DC-C4CC-4A64-8062-48C0DFCD1A2C}" type="slidenum">
              <a:rPr lang="it-IT" altLang="it-IT" smtClean="0"/>
              <a:pPr>
                <a:spcAft>
                  <a:spcPts val="600"/>
                </a:spcAft>
                <a:defRPr/>
              </a:pPr>
              <a:t>16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5F6EFA-98F4-1826-2CEB-FCA6900B7BC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57400" y="6448425"/>
            <a:ext cx="5180013" cy="3794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/>
              <a:t>Coverage-based Testing by Gamification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B6B71E6-583B-5BA0-8786-CC4C161C03A4}"/>
              </a:ext>
            </a:extLst>
          </p:cNvPr>
          <p:cNvSpPr txBox="1">
            <a:spLocks/>
          </p:cNvSpPr>
          <p:nvPr/>
        </p:nvSpPr>
        <p:spPr bwMode="auto">
          <a:xfrm>
            <a:off x="4647406" y="4150620"/>
            <a:ext cx="4318000" cy="209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i="1">
                <a:solidFill>
                  <a:srgbClr val="333399"/>
                </a:solidFill>
                <a:latin typeface="Arial" pitchFamily="34" charset="0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b="1">
                <a:solidFill>
                  <a:srgbClr val="333399"/>
                </a:solidFill>
                <a:latin typeface="Arial" pitchFamily="34" charset="0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5pPr>
            <a:lvl6pPr marL="25146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kern="0"/>
              <a:t>The colors (</a:t>
            </a:r>
            <a:r>
              <a:rPr lang="it-IT" sz="2000" kern="0">
                <a:solidFill>
                  <a:srgbClr val="FF0000"/>
                </a:solidFill>
              </a:rPr>
              <a:t>red</a:t>
            </a:r>
            <a:r>
              <a:rPr lang="it-IT" sz="2000" kern="0"/>
              <a:t> / </a:t>
            </a:r>
            <a:r>
              <a:rPr lang="it-IT" sz="2000" kern="0" err="1">
                <a:solidFill>
                  <a:srgbClr val="FFC000"/>
                </a:solidFill>
              </a:rPr>
              <a:t>yellow</a:t>
            </a:r>
            <a:r>
              <a:rPr lang="it-IT" sz="2000" kern="0"/>
              <a:t> / </a:t>
            </a:r>
            <a:r>
              <a:rPr lang="it-IT" sz="2000" kern="0">
                <a:solidFill>
                  <a:schemeClr val="accent1">
                    <a:lumMod val="50000"/>
                  </a:schemeClr>
                </a:solidFill>
              </a:rPr>
              <a:t>green</a:t>
            </a:r>
            <a:r>
              <a:rPr lang="it-IT" sz="2000" kern="0"/>
              <a:t>) of the listing line </a:t>
            </a:r>
            <a:r>
              <a:rPr lang="it-IT" sz="2000" kern="0" err="1"/>
              <a:t>numbers</a:t>
            </a:r>
            <a:r>
              <a:rPr lang="it-IT" sz="2000" kern="0"/>
              <a:t> on the </a:t>
            </a:r>
            <a:r>
              <a:rPr lang="it-IT" sz="2000" kern="0" err="1"/>
              <a:t>left</a:t>
            </a:r>
            <a:r>
              <a:rPr lang="it-IT" sz="2000" kern="0"/>
              <a:t> </a:t>
            </a:r>
            <a:r>
              <a:rPr lang="it-IT" sz="2000"/>
              <a:t>indicate lines of code </a:t>
            </a:r>
            <a:r>
              <a:rPr lang="it-IT" sz="2000" err="1"/>
              <a:t>that</a:t>
            </a:r>
            <a:r>
              <a:rPr lang="it-IT" sz="2000"/>
              <a:t> </a:t>
            </a:r>
            <a:r>
              <a:rPr lang="it-IT" sz="2000" err="1"/>
              <a:t>have</a:t>
            </a:r>
            <a:r>
              <a:rPr lang="it-IT" sz="2000"/>
              <a:t> </a:t>
            </a:r>
            <a:r>
              <a:rPr lang="it-IT" sz="2000" err="1"/>
              <a:t>been</a:t>
            </a:r>
            <a:r>
              <a:rPr lang="it-IT" sz="2000"/>
              <a:t>: </a:t>
            </a:r>
            <a:r>
              <a:rPr lang="it-IT" sz="2000" err="1">
                <a:solidFill>
                  <a:srgbClr val="FF0000"/>
                </a:solidFill>
              </a:rPr>
              <a:t>not</a:t>
            </a:r>
            <a:r>
              <a:rPr lang="it-IT" sz="2000">
                <a:solidFill>
                  <a:srgbClr val="FF0000"/>
                </a:solidFill>
              </a:rPr>
              <a:t> </a:t>
            </a:r>
            <a:r>
              <a:rPr lang="it-IT" sz="2000" err="1">
                <a:solidFill>
                  <a:srgbClr val="FF0000"/>
                </a:solidFill>
              </a:rPr>
              <a:t>covered</a:t>
            </a:r>
            <a:r>
              <a:rPr lang="it-IT" sz="2000">
                <a:solidFill>
                  <a:srgbClr val="FF0000"/>
                </a:solidFill>
              </a:rPr>
              <a:t> </a:t>
            </a:r>
            <a:r>
              <a:rPr lang="it-IT" sz="2000"/>
              <a:t>/ </a:t>
            </a:r>
            <a:r>
              <a:rPr lang="it-IT" sz="2000" err="1">
                <a:solidFill>
                  <a:srgbClr val="FFC000"/>
                </a:solidFill>
              </a:rPr>
              <a:t>partially</a:t>
            </a:r>
            <a:r>
              <a:rPr lang="it-IT" sz="2000">
                <a:solidFill>
                  <a:srgbClr val="FFC000"/>
                </a:solidFill>
              </a:rPr>
              <a:t> </a:t>
            </a:r>
            <a:r>
              <a:rPr lang="it-IT" sz="2000" err="1">
                <a:solidFill>
                  <a:srgbClr val="FFC000"/>
                </a:solidFill>
              </a:rPr>
              <a:t>covered</a:t>
            </a:r>
            <a:r>
              <a:rPr lang="it-IT" sz="2000">
                <a:solidFill>
                  <a:srgbClr val="FFC000"/>
                </a:solidFill>
              </a:rPr>
              <a:t> </a:t>
            </a:r>
            <a:r>
              <a:rPr lang="it-IT" sz="2000"/>
              <a:t>/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</a:rPr>
              <a:t>covered</a:t>
            </a:r>
            <a:r>
              <a:rPr lang="it-IT" sz="2000"/>
              <a:t> by the </a:t>
            </a:r>
            <a:r>
              <a:rPr lang="it-IT" sz="2000" i="1" err="1">
                <a:solidFill>
                  <a:srgbClr val="FF0000"/>
                </a:solidFill>
              </a:rPr>
              <a:t>Opponent</a:t>
            </a:r>
            <a:r>
              <a:rPr lang="it-IT" sz="2000" i="1" err="1"/>
              <a:t>’s</a:t>
            </a:r>
            <a:r>
              <a:rPr lang="it-IT" sz="2000"/>
              <a:t> test </a:t>
            </a:r>
            <a:r>
              <a:rPr lang="it-IT" sz="2000" err="1"/>
              <a:t>cases</a:t>
            </a:r>
            <a:r>
              <a:rPr lang="it-IT" sz="2000"/>
              <a:t>, </a:t>
            </a:r>
            <a:r>
              <a:rPr lang="it-IT" sz="2000" err="1"/>
              <a:t>respectively</a:t>
            </a:r>
            <a:endParaRPr lang="en-US" sz="2000" kern="0"/>
          </a:p>
        </p:txBody>
      </p:sp>
    </p:spTree>
    <p:extLst>
      <p:ext uri="{BB962C8B-B14F-4D97-AF65-F5344CB8AC3E}">
        <p14:creationId xmlns:p14="http://schemas.microsoft.com/office/powerpoint/2010/main" val="365121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B5491A0-3B2E-4FB8-6147-57E17BD8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Game Play : Coverage </a:t>
            </a:r>
            <a:r>
              <a:rPr lang="it-IT" err="1"/>
              <a:t>results</a:t>
            </a:r>
            <a:endParaRPr lang="en-US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9CD6945-2AE8-8201-B576-0A466C3D8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/>
              <a:t>The bottom </a:t>
            </a:r>
            <a:r>
              <a:rPr lang="it-IT" sz="2400" err="1"/>
              <a:t>right</a:t>
            </a:r>
            <a:r>
              <a:rPr lang="it-IT" sz="2400"/>
              <a:t> </a:t>
            </a:r>
            <a:r>
              <a:rPr lang="it-IT" sz="2400" err="1">
                <a:solidFill>
                  <a:srgbClr val="FF0000"/>
                </a:solidFill>
              </a:rPr>
              <a:t>Results</a:t>
            </a:r>
            <a:r>
              <a:rPr lang="it-IT" sz="2400">
                <a:solidFill>
                  <a:srgbClr val="FF0000"/>
                </a:solidFill>
              </a:rPr>
              <a:t> frame </a:t>
            </a:r>
            <a:r>
              <a:rPr lang="it-IT" sz="2400" err="1"/>
              <a:t>will</a:t>
            </a:r>
            <a:r>
              <a:rPr lang="it-IT" sz="2400">
                <a:solidFill>
                  <a:srgbClr val="FF0000"/>
                </a:solidFill>
              </a:rPr>
              <a:t> </a:t>
            </a:r>
            <a:r>
              <a:rPr lang="it-IT" sz="2400"/>
              <a:t>show aggregate coverage </a:t>
            </a:r>
            <a:r>
              <a:rPr lang="it-IT" sz="2400" err="1"/>
              <a:t>statistics</a:t>
            </a:r>
            <a:r>
              <a:rPr lang="it-IT" sz="2400"/>
              <a:t> </a:t>
            </a:r>
            <a:r>
              <a:rPr lang="it-IT" sz="2400" err="1"/>
              <a:t>related</a:t>
            </a:r>
            <a:r>
              <a:rPr lang="it-IT" sz="2400"/>
              <a:t> to </a:t>
            </a:r>
            <a:r>
              <a:rPr lang="it-IT" sz="2400" err="1"/>
              <a:t>player’s</a:t>
            </a:r>
            <a:r>
              <a:rPr lang="it-IT" sz="2400"/>
              <a:t> test </a:t>
            </a:r>
            <a:r>
              <a:rPr lang="it-IT" sz="2400" err="1"/>
              <a:t>cases</a:t>
            </a:r>
            <a:r>
              <a:rPr lang="it-IT" sz="2400"/>
              <a:t> and </a:t>
            </a:r>
            <a:r>
              <a:rPr lang="it-IT" sz="2400" err="1"/>
              <a:t>opponent’s</a:t>
            </a:r>
            <a:r>
              <a:rPr lang="it-IT" sz="2400"/>
              <a:t> test </a:t>
            </a:r>
            <a:r>
              <a:rPr lang="it-IT" sz="2400" err="1"/>
              <a:t>cases</a:t>
            </a:r>
            <a:endParaRPr lang="en-US" sz="24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603EEDF-D3C1-EDFE-E078-C3520136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54" b="4"/>
          <a:stretch/>
        </p:blipFill>
        <p:spPr>
          <a:xfrm>
            <a:off x="4622800" y="1447800"/>
            <a:ext cx="4319588" cy="4799013"/>
          </a:xfrm>
          <a:prstGeom prst="rect">
            <a:avLst/>
          </a:prstGeom>
          <a:noFill/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841B8D-C382-BDE5-4579-B7D101A7554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17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C59742-B6D5-3A0E-5165-3703F2BA0D1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57400" y="6448425"/>
            <a:ext cx="5180013" cy="3794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/>
              <a:t>Porfirio Tramontana - Exercise on Black Box Testing</a:t>
            </a:r>
          </a:p>
        </p:txBody>
      </p:sp>
    </p:spTree>
    <p:extLst>
      <p:ext uri="{BB962C8B-B14F-4D97-AF65-F5344CB8AC3E}">
        <p14:creationId xmlns:p14="http://schemas.microsoft.com/office/powerpoint/2010/main" val="376893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E83012C-8704-2785-30FB-27E939C0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/>
          <a:lstStyle/>
          <a:p>
            <a:r>
              <a:rPr lang="it-IT"/>
              <a:t>Game Play: </a:t>
            </a:r>
            <a:r>
              <a:rPr lang="it-IT" err="1"/>
              <a:t>Results</a:t>
            </a:r>
            <a:r>
              <a:rPr lang="it-IT"/>
              <a:t> </a:t>
            </a:r>
            <a:r>
              <a:rPr lang="it-IT" err="1"/>
              <a:t>evaluation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73130F-624A-48A6-0CA6-0F1C8D3E3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8789988" cy="4799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err="1"/>
              <a:t>Based</a:t>
            </a:r>
            <a:r>
              <a:rPr lang="it-IT"/>
              <a:t> on the </a:t>
            </a:r>
            <a:r>
              <a:rPr lang="it-IT" err="1"/>
              <a:t>evaluation</a:t>
            </a:r>
            <a:r>
              <a:rPr lang="it-IT"/>
              <a:t>  of the coverage </a:t>
            </a:r>
            <a:r>
              <a:rPr lang="it-IT" err="1"/>
              <a:t>achieved</a:t>
            </a:r>
            <a:r>
              <a:rPr lang="it-IT"/>
              <a:t>, the Player </a:t>
            </a:r>
            <a:r>
              <a:rPr lang="it-IT" err="1"/>
              <a:t>should</a:t>
            </a:r>
            <a:r>
              <a:rPr lang="it-IT"/>
              <a:t> </a:t>
            </a:r>
            <a:r>
              <a:rPr lang="it-IT" err="1"/>
              <a:t>add</a:t>
            </a:r>
            <a:r>
              <a:rPr lang="it-IT"/>
              <a:t> new test </a:t>
            </a:r>
            <a:r>
              <a:rPr lang="it-IT" err="1"/>
              <a:t>cases</a:t>
            </a:r>
            <a:r>
              <a:rPr lang="it-IT"/>
              <a:t> </a:t>
            </a:r>
            <a:r>
              <a:rPr lang="it-IT" err="1"/>
              <a:t>until</a:t>
            </a:r>
            <a:r>
              <a:rPr lang="it-IT"/>
              <a:t> </a:t>
            </a:r>
            <a:r>
              <a:rPr lang="it-IT" err="1"/>
              <a:t>his</a:t>
            </a:r>
            <a:r>
              <a:rPr lang="it-IT"/>
              <a:t> coverage </a:t>
            </a:r>
            <a:r>
              <a:rPr lang="it-IT" err="1"/>
              <a:t>will</a:t>
            </a:r>
            <a:r>
              <a:rPr lang="it-IT"/>
              <a:t> beat the one </a:t>
            </a:r>
            <a:r>
              <a:rPr lang="it-IT" err="1"/>
              <a:t>achieved</a:t>
            </a:r>
            <a:r>
              <a:rPr lang="it-IT"/>
              <a:t> by the </a:t>
            </a:r>
            <a:r>
              <a:rPr lang="it-IT" err="1"/>
              <a:t>opponent’s</a:t>
            </a:r>
            <a:r>
              <a:rPr lang="it-IT"/>
              <a:t> test </a:t>
            </a:r>
            <a:r>
              <a:rPr lang="it-IT" err="1"/>
              <a:t>cases</a:t>
            </a:r>
            <a:endParaRPr lang="it-IT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The Play command can be executed without limitations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/>
              <a:t>However, </a:t>
            </a:r>
            <a:r>
              <a:rPr lang="it-IT"/>
              <a:t>due to the time </a:t>
            </a:r>
            <a:r>
              <a:rPr lang="it-IT" err="1"/>
              <a:t>required</a:t>
            </a:r>
            <a:r>
              <a:rPr lang="it-IT"/>
              <a:t> to compile, </a:t>
            </a:r>
            <a:r>
              <a:rPr lang="it-IT" err="1"/>
              <a:t>execute</a:t>
            </a:r>
            <a:r>
              <a:rPr lang="it-IT"/>
              <a:t>, and </a:t>
            </a:r>
            <a:r>
              <a:rPr lang="it-IT" err="1"/>
              <a:t>evaluate</a:t>
            </a:r>
            <a:r>
              <a:rPr lang="it-IT"/>
              <a:t> test </a:t>
            </a:r>
            <a:r>
              <a:rPr lang="it-IT" err="1"/>
              <a:t>cases</a:t>
            </a:r>
            <a:r>
              <a:rPr lang="it-IT"/>
              <a:t>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recommended</a:t>
            </a:r>
            <a:r>
              <a:rPr lang="it-IT"/>
              <a:t> to </a:t>
            </a:r>
            <a:r>
              <a:rPr lang="it-IT" err="1"/>
              <a:t>limit</a:t>
            </a:r>
            <a:r>
              <a:rPr lang="it-IT"/>
              <a:t> the </a:t>
            </a:r>
            <a:r>
              <a:rPr lang="it-IT" err="1"/>
              <a:t>number</a:t>
            </a:r>
            <a:r>
              <a:rPr lang="it-IT"/>
              <a:t> of Play </a:t>
            </a:r>
            <a:r>
              <a:rPr lang="it-IT" err="1"/>
              <a:t>requests</a:t>
            </a:r>
            <a:r>
              <a:rPr lang="it-IT"/>
              <a:t>.</a:t>
            </a:r>
            <a:endParaRPr lang="it-IT" strike="sngStrike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7ED03-6AD4-0A93-E92B-982075C7DE7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18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16B94B-A72A-FF2B-ABEA-8F2AF059D98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57400" y="6448425"/>
            <a:ext cx="5180013" cy="3794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/>
              <a:t>Porfirio Tramontana - Exercise on Black Box Testing</a:t>
            </a:r>
          </a:p>
        </p:txBody>
      </p:sp>
    </p:spTree>
    <p:extLst>
      <p:ext uri="{BB962C8B-B14F-4D97-AF65-F5344CB8AC3E}">
        <p14:creationId xmlns:p14="http://schemas.microsoft.com/office/powerpoint/2010/main" val="86603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BECFA-D1AC-1898-9996-AA52E810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Ending</a:t>
            </a:r>
            <a:r>
              <a:rPr lang="it-IT"/>
              <a:t> the Game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8E8575-0ECB-464E-68CB-5F09E067B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 wrap="square" anchor="t"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The Player can conclude the match by </a:t>
            </a:r>
            <a:r>
              <a:rPr lang="it-IT" err="1"/>
              <a:t>clicking</a:t>
            </a:r>
            <a:r>
              <a:rPr lang="it-IT"/>
              <a:t> on the </a:t>
            </a:r>
            <a:r>
              <a:rPr lang="it-IT" err="1">
                <a:solidFill>
                  <a:srgbClr val="FFC000"/>
                </a:solidFill>
              </a:rPr>
              <a:t>Submit</a:t>
            </a:r>
            <a:r>
              <a:rPr lang="it-IT"/>
              <a:t> </a:t>
            </a:r>
            <a:r>
              <a:rPr lang="it-IT" err="1"/>
              <a:t>button</a:t>
            </a:r>
            <a:endParaRPr lang="it-IT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2800"/>
              <a:t>The system </a:t>
            </a:r>
            <a:r>
              <a:rPr lang="it-IT" sz="2800" err="1"/>
              <a:t>will</a:t>
            </a:r>
            <a:r>
              <a:rPr lang="it-IT" sz="2800"/>
              <a:t> </a:t>
            </a:r>
            <a:r>
              <a:rPr lang="it-IT" sz="2800" err="1"/>
              <a:t>provide</a:t>
            </a:r>
            <a:r>
              <a:rPr lang="it-IT" sz="2800"/>
              <a:t> a </a:t>
            </a:r>
            <a:r>
              <a:rPr lang="it-IT" sz="2800" err="1"/>
              <a:t>message</a:t>
            </a:r>
            <a:r>
              <a:rPr lang="it-IT" sz="2800"/>
              <a:t> </a:t>
            </a:r>
            <a:r>
              <a:rPr lang="it-IT" sz="2800" err="1"/>
              <a:t>about</a:t>
            </a:r>
            <a:r>
              <a:rPr lang="it-IT" sz="2800"/>
              <a:t> match </a:t>
            </a:r>
            <a:r>
              <a:rPr lang="it-IT" sz="2800" err="1"/>
              <a:t>result</a:t>
            </a:r>
            <a:endParaRPr lang="it-IT" sz="280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sz="2800"/>
              <a:t>By closing the </a:t>
            </a:r>
            <a:r>
              <a:rPr lang="it-IT" sz="2800" err="1"/>
              <a:t>message</a:t>
            </a:r>
            <a:r>
              <a:rPr lang="it-IT" sz="2800"/>
              <a:t> </a:t>
            </a:r>
            <a:r>
              <a:rPr lang="it-IT" sz="2800" err="1"/>
              <a:t>it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 </a:t>
            </a:r>
            <a:r>
              <a:rPr lang="it-IT" sz="2800" err="1"/>
              <a:t>possible</a:t>
            </a:r>
            <a:r>
              <a:rPr lang="it-IT" sz="2800"/>
              <a:t> to review (and </a:t>
            </a:r>
            <a:r>
              <a:rPr lang="it-IT" sz="2800" err="1"/>
              <a:t>save</a:t>
            </a:r>
            <a:r>
              <a:rPr lang="it-IT" sz="2800"/>
              <a:t>) the test class, </a:t>
            </a:r>
            <a:r>
              <a:rPr lang="it-IT" sz="2800" err="1"/>
              <a:t>otherwise</a:t>
            </a:r>
            <a:r>
              <a:rPr lang="it-IT" sz="2800"/>
              <a:t> </a:t>
            </a:r>
            <a:r>
              <a:rPr lang="it-IT" sz="2800" err="1"/>
              <a:t>it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 possibile to </a:t>
            </a:r>
            <a:r>
              <a:rPr lang="it-IT" sz="2800" err="1"/>
              <a:t>return</a:t>
            </a:r>
            <a:r>
              <a:rPr lang="it-IT" sz="2800"/>
              <a:t> to the home </a:t>
            </a:r>
            <a:endParaRPr lang="en-US" sz="28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2D82835-E9D4-06B4-AF12-D87FEEF6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06" y="1377082"/>
            <a:ext cx="4319588" cy="2030206"/>
          </a:xfrm>
          <a:prstGeom prst="rect">
            <a:avLst/>
          </a:prstGeo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7556BD-621B-081A-A93F-748AAA9ADEA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4C1A1DC-C4CC-4A64-8062-48C0DFCD1A2C}" type="slidenum">
              <a:rPr lang="it-IT" altLang="it-IT" smtClean="0"/>
              <a:pPr>
                <a:spcAft>
                  <a:spcPts val="600"/>
                </a:spcAft>
                <a:defRPr/>
              </a:pPr>
              <a:t>19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E5531D-0D05-F277-D376-511BFFC77B41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2057400" y="6448425"/>
            <a:ext cx="5180013" cy="3794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/>
              <a:t>Coverage-based Testing by Gamification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00B7F26A-B0AF-A9FB-18BC-8366EBCAC035}"/>
              </a:ext>
            </a:extLst>
          </p:cNvPr>
          <p:cNvSpPr txBox="1">
            <a:spLocks/>
          </p:cNvSpPr>
          <p:nvPr/>
        </p:nvSpPr>
        <p:spPr bwMode="auto">
          <a:xfrm>
            <a:off x="4487528" y="3571259"/>
            <a:ext cx="4318000" cy="266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i="1">
                <a:solidFill>
                  <a:srgbClr val="333399"/>
                </a:solidFill>
                <a:latin typeface="Arial" pitchFamily="34" charset="0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b="1">
                <a:solidFill>
                  <a:srgbClr val="333399"/>
                </a:solidFill>
                <a:latin typeface="Arial" pitchFamily="34" charset="0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5pPr>
            <a:lvl6pPr marL="25146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333399"/>
                </a:solidFill>
                <a:latin typeface="Arial" pitchFamily="34" charset="0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kern="0"/>
              <a:t>The Match </a:t>
            </a:r>
            <a:r>
              <a:rPr lang="it-IT" kern="0" err="1"/>
              <a:t>terminates</a:t>
            </a:r>
            <a:r>
              <a:rPr lang="it-IT" kern="0"/>
              <a:t> </a:t>
            </a:r>
            <a:r>
              <a:rPr lang="it-IT" kern="0" err="1"/>
              <a:t>only</a:t>
            </a:r>
            <a:r>
              <a:rPr lang="it-IT" kern="0"/>
              <a:t> in </a:t>
            </a:r>
            <a:r>
              <a:rPr lang="it-IT" kern="0" err="1"/>
              <a:t>two</a:t>
            </a:r>
            <a:r>
              <a:rPr lang="it-IT" kern="0"/>
              <a:t> </a:t>
            </a:r>
            <a:r>
              <a:rPr lang="it-IT" kern="0" err="1"/>
              <a:t>cases</a:t>
            </a:r>
            <a:r>
              <a:rPr lang="it-IT" kern="0"/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kern="0" err="1"/>
              <a:t>when</a:t>
            </a:r>
            <a:r>
              <a:rPr lang="it-IT" kern="0"/>
              <a:t> the player clicks </a:t>
            </a:r>
            <a:r>
              <a:rPr lang="it-IT" kern="0" err="1"/>
              <a:t>Submit</a:t>
            </a:r>
            <a:r>
              <a:rPr lang="it-IT" kern="0"/>
              <a:t> or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kern="0" err="1"/>
              <a:t>when</a:t>
            </a:r>
            <a:r>
              <a:rPr lang="it-IT" kern="0"/>
              <a:t> the time </a:t>
            </a:r>
            <a:r>
              <a:rPr lang="it-IT" kern="0" err="1"/>
              <a:t>is</a:t>
            </a:r>
            <a:r>
              <a:rPr lang="it-IT" kern="0"/>
              <a:t> over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61570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EBED1B3-50DA-14B1-4B4E-3445245B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Summary</a:t>
            </a:r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86070C8-3838-646E-467C-4B015DC5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0"/>
              <a:t>Goal of the 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0"/>
              <a:t>Player Features </a:t>
            </a:r>
            <a:r>
              <a:rPr lang="it-IT" b="0" err="1"/>
              <a:t>overview</a:t>
            </a:r>
            <a:endParaRPr lang="it-IT" b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0"/>
              <a:t>Player </a:t>
            </a:r>
            <a:r>
              <a:rPr lang="it-IT" b="0" err="1"/>
              <a:t>Registration</a:t>
            </a:r>
            <a:r>
              <a:rPr lang="it-IT" b="0"/>
              <a:t> and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0" err="1"/>
              <a:t>Main</a:t>
            </a:r>
            <a:r>
              <a:rPr lang="it-IT" b="0"/>
              <a:t> Page- </a:t>
            </a:r>
            <a:r>
              <a:rPr lang="it-IT" b="0" err="1"/>
              <a:t>GameMode</a:t>
            </a:r>
            <a:r>
              <a:rPr lang="it-IT" b="0"/>
              <a:t> </a:t>
            </a:r>
            <a:r>
              <a:rPr lang="it-IT" b="0" err="1"/>
              <a:t>selection</a:t>
            </a:r>
            <a:endParaRPr lang="it-IT" b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0"/>
              <a:t>Single Match game playing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b="0" err="1"/>
              <a:t>Configuring</a:t>
            </a:r>
            <a:r>
              <a:rPr lang="it-IT" b="0"/>
              <a:t> the ma</a:t>
            </a:r>
            <a:r>
              <a:rPr lang="it-IT"/>
              <a:t>tch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b="0" err="1"/>
              <a:t>Entering</a:t>
            </a:r>
            <a:r>
              <a:rPr lang="it-IT" b="0"/>
              <a:t> the Game Arena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it-IT" b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40219BD-B1E9-7A95-9F26-0538A16338C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14B7E495-7CB5-44CB-BBBB-572B2B0F2939}" type="slidenum">
              <a:rPr lang="it-IT" altLang="it-IT" smtClean="0"/>
              <a:pPr>
                <a:defRPr/>
              </a:pPr>
              <a:t>2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852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79D51-3041-48BF-6406-FC0E4A5A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Winning</a:t>
            </a:r>
            <a:r>
              <a:rPr lang="it-IT"/>
              <a:t> a Game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3835C2-4596-4FC3-672F-8C7E5234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315" y="1088587"/>
            <a:ext cx="3771528" cy="2340413"/>
          </a:xfrm>
        </p:spPr>
        <p:txBody>
          <a:bodyPr/>
          <a:lstStyle/>
          <a:p>
            <a:r>
              <a:rPr lang="it-IT" sz="1800"/>
              <a:t>When he </a:t>
            </a:r>
            <a:r>
              <a:rPr lang="it-IT" sz="1800" err="1"/>
              <a:t>will</a:t>
            </a:r>
            <a:r>
              <a:rPr lang="it-IT" sz="1800"/>
              <a:t> beat the </a:t>
            </a:r>
            <a:r>
              <a:rPr lang="it-IT" sz="1800" err="1"/>
              <a:t>opponent</a:t>
            </a:r>
            <a:r>
              <a:rPr lang="it-IT" sz="1800"/>
              <a:t>, he </a:t>
            </a:r>
            <a:r>
              <a:rPr lang="it-IT" sz="1800" err="1"/>
              <a:t>may</a:t>
            </a:r>
            <a:r>
              <a:rPr lang="it-IT" sz="1800"/>
              <a:t> </a:t>
            </a:r>
            <a:r>
              <a:rPr lang="it-IT" sz="1800" err="1"/>
              <a:t>obtain</a:t>
            </a:r>
            <a:r>
              <a:rPr lang="it-IT" sz="1800"/>
              <a:t> new </a:t>
            </a:r>
            <a:r>
              <a:rPr lang="it-IT" sz="1800" err="1">
                <a:solidFill>
                  <a:srgbClr val="FF0000"/>
                </a:solidFill>
              </a:rPr>
              <a:t>achievements</a:t>
            </a:r>
            <a:r>
              <a:rPr lang="it-IT" sz="1800"/>
              <a:t> </a:t>
            </a:r>
          </a:p>
          <a:p>
            <a:r>
              <a:rPr lang="it-IT" sz="1800" err="1"/>
              <a:t>Even</a:t>
            </a:r>
            <a:r>
              <a:rPr lang="it-IT" sz="1800"/>
              <a:t> after </a:t>
            </a:r>
            <a:r>
              <a:rPr lang="it-IT" sz="1800" err="1"/>
              <a:t>winning</a:t>
            </a:r>
            <a:r>
              <a:rPr lang="it-IT" sz="1800"/>
              <a:t> the game, the player can continue to </a:t>
            </a:r>
            <a:r>
              <a:rPr lang="it-IT" sz="1800" err="1"/>
              <a:t>improve</a:t>
            </a:r>
            <a:r>
              <a:rPr lang="it-IT" sz="1800"/>
              <a:t> </a:t>
            </a:r>
            <a:r>
              <a:rPr lang="it-IT" sz="1800" err="1"/>
              <a:t>his</a:t>
            </a:r>
            <a:r>
              <a:rPr lang="it-IT" sz="1800"/>
              <a:t> test </a:t>
            </a:r>
            <a:r>
              <a:rPr lang="it-IT" sz="1800" err="1"/>
              <a:t>cases</a:t>
            </a:r>
            <a:endParaRPr lang="en-US" sz="1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2648A8-7C49-C689-57B0-5F19C848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5" y="3989827"/>
            <a:ext cx="3807613" cy="2256984"/>
          </a:xfrm>
          <a:prstGeom prst="rect">
            <a:avLst/>
          </a:prstGeom>
          <a:noFill/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28C394-8645-22A4-47BA-57DDAC63096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20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E7B6EC-5A4A-54A1-A4B5-1149E59F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028" y="1447800"/>
            <a:ext cx="4925483" cy="46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0384D-506C-E5D6-DF6B-F3117919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End game : Warning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6D4CD5-579F-0585-2F47-AB86EAA15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Warning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/>
              <a:t>In </a:t>
            </a:r>
            <a:r>
              <a:rPr lang="it-IT" err="1"/>
              <a:t>order</a:t>
            </a:r>
            <a:r>
              <a:rPr lang="it-IT"/>
              <a:t> to </a:t>
            </a:r>
            <a:r>
              <a:rPr lang="it-IT" err="1"/>
              <a:t>definitevely</a:t>
            </a:r>
            <a:r>
              <a:rPr lang="it-IT"/>
              <a:t> conclude a match, </a:t>
            </a:r>
            <a:r>
              <a:rPr lang="it-IT" err="1"/>
              <a:t>submit</a:t>
            </a:r>
            <a:r>
              <a:rPr lang="it-IT"/>
              <a:t> the </a:t>
            </a:r>
            <a:r>
              <a:rPr lang="it-IT" err="1"/>
              <a:t>results</a:t>
            </a:r>
            <a:r>
              <a:rPr lang="it-IT"/>
              <a:t> and </a:t>
            </a:r>
            <a:r>
              <a:rPr lang="it-IT" err="1"/>
              <a:t>achieve</a:t>
            </a:r>
            <a:r>
              <a:rPr lang="it-IT"/>
              <a:t> the </a:t>
            </a:r>
            <a:r>
              <a:rPr lang="it-IT" err="1"/>
              <a:t>experience</a:t>
            </a:r>
            <a:r>
              <a:rPr lang="it-IT"/>
              <a:t> points the player </a:t>
            </a:r>
            <a:r>
              <a:rPr lang="it-IT" b="1">
                <a:solidFill>
                  <a:srgbClr val="FF0000"/>
                </a:solidFill>
              </a:rPr>
              <a:t>MUST</a:t>
            </a:r>
            <a:r>
              <a:rPr lang="it-IT"/>
              <a:t> click on </a:t>
            </a:r>
            <a:r>
              <a:rPr lang="it-IT" err="1"/>
              <a:t>Submit</a:t>
            </a:r>
            <a:endParaRPr lang="it-IT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A match </a:t>
            </a:r>
            <a:r>
              <a:rPr lang="it-IT" err="1"/>
              <a:t>without</a:t>
            </a:r>
            <a:r>
              <a:rPr lang="it-IT"/>
              <a:t> a </a:t>
            </a:r>
            <a:r>
              <a:rPr lang="it-IT" err="1"/>
              <a:t>submission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considered</a:t>
            </a:r>
            <a:r>
              <a:rPr lang="it-IT"/>
              <a:t> </a:t>
            </a:r>
            <a:r>
              <a:rPr lang="it-IT" err="1"/>
              <a:t>completed</a:t>
            </a:r>
            <a:r>
              <a:rPr lang="it-IT"/>
              <a:t>, </a:t>
            </a:r>
            <a:r>
              <a:rPr lang="it-IT" err="1"/>
              <a:t>even</a:t>
            </a:r>
            <a:r>
              <a:rPr lang="it-IT"/>
              <a:t> </a:t>
            </a:r>
            <a:r>
              <a:rPr lang="it-IT" err="1"/>
              <a:t>if</a:t>
            </a:r>
            <a:r>
              <a:rPr lang="it-IT"/>
              <a:t> the </a:t>
            </a:r>
            <a:r>
              <a:rPr lang="it-IT" err="1"/>
              <a:t>opponent</a:t>
            </a:r>
            <a:r>
              <a:rPr lang="it-IT"/>
              <a:t>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already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beaten</a:t>
            </a:r>
            <a:endParaRPr lang="it-IT"/>
          </a:p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381873-07E7-EB6E-2750-4A5EEAF7A71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4CFB879-31CD-4DEF-9E08-0F3C99C45B28}" type="slidenum">
              <a:rPr lang="it-IT" altLang="it-IT" smtClean="0"/>
              <a:pPr>
                <a:defRPr/>
              </a:pPr>
              <a:t>21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2855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C402F-55D1-8EE5-40FD-5973E62C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Match Time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99A5D4-BC50-9177-E2FD-7605BDAF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8789988" cy="4799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A match </a:t>
            </a:r>
            <a:r>
              <a:rPr lang="it-IT" err="1"/>
              <a:t>will</a:t>
            </a:r>
            <a:r>
              <a:rPr lang="it-IT"/>
              <a:t> </a:t>
            </a:r>
            <a:r>
              <a:rPr lang="it-IT" err="1"/>
              <a:t>also</a:t>
            </a:r>
            <a:r>
              <a:rPr lang="it-IT"/>
              <a:t> end </a:t>
            </a:r>
            <a:r>
              <a:rPr lang="it-IT" err="1"/>
              <a:t>when</a:t>
            </a:r>
            <a:r>
              <a:rPr lang="it-IT"/>
              <a:t> the time </a:t>
            </a:r>
            <a:r>
              <a:rPr lang="it-IT" err="1"/>
              <a:t>limit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reached</a:t>
            </a:r>
            <a:r>
              <a:rPr lang="it-IT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/>
              <a:t>The maximum testing time (in minutes) can be </a:t>
            </a:r>
            <a:r>
              <a:rPr lang="it-IT" err="1"/>
              <a:t>configured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the start of the match.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err="1"/>
              <a:t>When</a:t>
            </a:r>
            <a:r>
              <a:rPr lang="it-IT"/>
              <a:t> the match window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closed</a:t>
            </a:r>
            <a:r>
              <a:rPr lang="it-IT"/>
              <a:t>, the timer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paused</a:t>
            </a:r>
            <a:r>
              <a:rPr lang="it-IT"/>
              <a:t>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 err="1"/>
              <a:t>If</a:t>
            </a:r>
            <a:r>
              <a:rPr lang="it-IT"/>
              <a:t> the time </a:t>
            </a:r>
            <a:r>
              <a:rPr lang="it-IT" err="1"/>
              <a:t>runs</a:t>
            </a:r>
            <a:r>
              <a:rPr lang="it-IT"/>
              <a:t> out, the </a:t>
            </a:r>
            <a:r>
              <a:rPr lang="it-IT" err="1"/>
              <a:t>result</a:t>
            </a:r>
            <a:r>
              <a:rPr lang="it-IT"/>
              <a:t> from the last </a:t>
            </a:r>
            <a:r>
              <a:rPr lang="it-IT" err="1"/>
              <a:t>executed</a:t>
            </a:r>
            <a:r>
              <a:rPr lang="it-IT"/>
              <a:t> Play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considered</a:t>
            </a:r>
            <a:r>
              <a:rPr lang="it-IT"/>
              <a:t> </a:t>
            </a:r>
            <a:r>
              <a:rPr lang="it-IT" err="1"/>
              <a:t>final</a:t>
            </a:r>
            <a:r>
              <a:rPr lang="it-IT"/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7CB4F1-ED05-4ACB-8C4D-C339CB1E637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22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21068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58763E-6D7D-974E-CD3E-A960F628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Other</a:t>
            </a:r>
            <a:r>
              <a:rPr lang="it-IT"/>
              <a:t> options </a:t>
            </a:r>
            <a:r>
              <a:rPr lang="it-IT" err="1"/>
              <a:t>available</a:t>
            </a:r>
            <a:r>
              <a:rPr lang="it-IT"/>
              <a:t> </a:t>
            </a:r>
            <a:r>
              <a:rPr lang="it-IT" err="1"/>
              <a:t>during</a:t>
            </a:r>
            <a:r>
              <a:rPr lang="it-IT"/>
              <a:t> gameplay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CA2C8F-A9FE-38F1-6CF8-0AC542829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 wrap="square" anchor="t">
            <a:normAutofit/>
          </a:bodyPr>
          <a:lstStyle/>
          <a:p>
            <a:pPr>
              <a:buNone/>
            </a:pPr>
            <a:r>
              <a:rPr lang="it-IT" sz="2000" err="1"/>
              <a:t>During</a:t>
            </a:r>
            <a:r>
              <a:rPr lang="it-IT" sz="2000"/>
              <a:t> gameplay, the player can: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 err="1"/>
              <a:t>View</a:t>
            </a:r>
            <a:r>
              <a:rPr lang="it-IT" sz="2000" b="0"/>
              <a:t> the history of </a:t>
            </a:r>
            <a:r>
              <a:rPr lang="it-IT" sz="2000" b="0" err="1"/>
              <a:t>executed</a:t>
            </a:r>
            <a:r>
              <a:rPr lang="it-IT" sz="2000" b="0"/>
              <a:t> test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/>
              <a:t>Upload test class code from the </a:t>
            </a:r>
            <a:r>
              <a:rPr lang="it-IT" sz="2000" b="0" err="1"/>
              <a:t>local</a:t>
            </a:r>
            <a:r>
              <a:rPr lang="it-IT" sz="2000" b="0"/>
              <a:t>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/>
              <a:t>Download a copy of the </a:t>
            </a:r>
            <a:r>
              <a:rPr lang="it-IT" sz="2000" b="0" err="1"/>
              <a:t>implemented</a:t>
            </a:r>
            <a:r>
              <a:rPr lang="it-IT" sz="2000" b="0"/>
              <a:t> test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 err="1"/>
              <a:t>Search</a:t>
            </a:r>
            <a:r>
              <a:rPr lang="it-IT" sz="2000" b="0"/>
              <a:t> for and </a:t>
            </a:r>
            <a:r>
              <a:rPr lang="it-IT" sz="2000" b="0" err="1"/>
              <a:t>replace</a:t>
            </a:r>
            <a:r>
              <a:rPr lang="it-IT" sz="2000" b="0"/>
              <a:t> text </a:t>
            </a:r>
            <a:r>
              <a:rPr lang="it-IT" sz="2000" b="0" err="1"/>
              <a:t>within</a:t>
            </a:r>
            <a:r>
              <a:rPr lang="it-IT" sz="2000" b="0"/>
              <a:t> the code</a:t>
            </a:r>
          </a:p>
          <a:p>
            <a:pPr marL="85725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6B3DEAE-238C-E1F4-2D9D-473923C2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84" y="1628800"/>
            <a:ext cx="4319588" cy="2764537"/>
          </a:xfrm>
          <a:prstGeom prst="rect">
            <a:avLst/>
          </a:prstGeom>
          <a:noFill/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D5F4DE-9469-4C3B-D3B5-8DF9D2A3A6A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23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B157C0-5572-DE2E-F4F3-8DA07653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2" y="4666370"/>
            <a:ext cx="3696020" cy="9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5200C-B477-EAFD-85E0-15A5D817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Other</a:t>
            </a:r>
            <a:r>
              <a:rPr lang="it-IT"/>
              <a:t> Features : Match </a:t>
            </a:r>
            <a:r>
              <a:rPr lang="it-IT" err="1"/>
              <a:t>resume</a:t>
            </a:r>
            <a:endParaRPr lang="en-US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1ACE13-112D-4095-72C6-456FC98F9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18000" cy="4799013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A match can be </a:t>
            </a:r>
            <a:r>
              <a:rPr lang="it-IT" err="1"/>
              <a:t>interrupted</a:t>
            </a:r>
            <a:r>
              <a:rPr lang="it-IT"/>
              <a:t> (e.g., by closing the browser) and </a:t>
            </a:r>
            <a:r>
              <a:rPr lang="it-IT" err="1"/>
              <a:t>later</a:t>
            </a:r>
            <a:r>
              <a:rPr lang="it-IT"/>
              <a:t> </a:t>
            </a:r>
            <a:r>
              <a:rPr lang="it-IT" i="1" err="1"/>
              <a:t>resumed</a:t>
            </a:r>
            <a:r>
              <a:rPr lang="it-IT"/>
              <a:t> by </a:t>
            </a:r>
            <a:r>
              <a:rPr lang="it-IT" err="1"/>
              <a:t>selecting</a:t>
            </a:r>
            <a:r>
              <a:rPr lang="it-IT"/>
              <a:t> the </a:t>
            </a:r>
            <a:r>
              <a:rPr lang="it-IT" b="1" err="1"/>
              <a:t>Resume</a:t>
            </a:r>
            <a:r>
              <a:rPr lang="it-IT" b="1"/>
              <a:t> Game </a:t>
            </a:r>
            <a:r>
              <a:rPr lang="it-IT"/>
              <a:t>option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927696-1F8D-25AB-4827-A6686418804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4CFB879-31CD-4DEF-9E08-0F3C99C45B28}" type="slidenum">
              <a:rPr lang="it-IT" altLang="it-IT" smtClean="0"/>
              <a:pPr>
                <a:spcAft>
                  <a:spcPts val="600"/>
                </a:spcAft>
                <a:defRPr/>
              </a:pPr>
              <a:t>24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D70C9E-46DE-E57C-25E3-F7238D8A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7696"/>
            <a:ext cx="434377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38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8C037-A613-1AB0-2C9A-E2B92944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Other</a:t>
            </a:r>
            <a:r>
              <a:rPr lang="it-IT"/>
              <a:t> features 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13CB19-9995-3DB8-EBC0-143B3756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On the upper </a:t>
            </a:r>
            <a:r>
              <a:rPr lang="it-IT" err="1"/>
              <a:t>right</a:t>
            </a:r>
            <a:r>
              <a:rPr lang="it-IT"/>
              <a:t> of the </a:t>
            </a:r>
            <a:r>
              <a:rPr lang="it-IT" err="1"/>
              <a:t>edit</a:t>
            </a:r>
            <a:r>
              <a:rPr lang="it-IT"/>
              <a:t> window,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</a:t>
            </a:r>
            <a:r>
              <a:rPr lang="it-IT" err="1"/>
              <a:t>change</a:t>
            </a:r>
            <a:r>
              <a:rPr lang="it-IT"/>
              <a:t> 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/>
              <a:t>The color </a:t>
            </a:r>
            <a:r>
              <a:rPr lang="it-IT" err="1"/>
              <a:t>combination</a:t>
            </a:r>
            <a:r>
              <a:rPr lang="it-IT"/>
              <a:t> (black or white </a:t>
            </a:r>
            <a:r>
              <a:rPr lang="it-IT" err="1"/>
              <a:t>theme</a:t>
            </a:r>
            <a:r>
              <a:rPr lang="it-IT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/>
              <a:t>The </a:t>
            </a:r>
            <a:r>
              <a:rPr lang="it-IT" err="1"/>
              <a:t>language</a:t>
            </a:r>
            <a:r>
              <a:rPr lang="it-IT"/>
              <a:t> (English, </a:t>
            </a:r>
            <a:r>
              <a:rPr lang="it-IT" err="1"/>
              <a:t>Italian</a:t>
            </a:r>
            <a:r>
              <a:rPr lang="it-IT"/>
              <a:t> and Spanish are </a:t>
            </a:r>
            <a:r>
              <a:rPr lang="it-IT" err="1"/>
              <a:t>supported</a:t>
            </a:r>
            <a:r>
              <a:rPr lang="it-IT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it-IT"/>
              <a:t>The font size (16 by default)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also</a:t>
            </a:r>
            <a:r>
              <a:rPr lang="it-IT"/>
              <a:t> </a:t>
            </a:r>
            <a:r>
              <a:rPr lang="it-IT" err="1"/>
              <a:t>possible</a:t>
            </a:r>
            <a:r>
              <a:rPr lang="it-IT"/>
              <a:t> to </a:t>
            </a:r>
            <a:r>
              <a:rPr lang="it-IT" err="1"/>
              <a:t>return</a:t>
            </a:r>
            <a:r>
              <a:rPr lang="it-IT"/>
              <a:t> to Home (the match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paused</a:t>
            </a:r>
            <a:r>
              <a:rPr lang="it-IT"/>
              <a:t>)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BE79DC-2945-3B20-6BB7-E6E936FA13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25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2965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E4722F-A6BB-5078-3294-CC6C29D1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50838"/>
            <a:ext cx="8685213" cy="51911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err="1"/>
              <a:t>Other</a:t>
            </a:r>
            <a:r>
              <a:rPr lang="it-IT"/>
              <a:t> Features : Player </a:t>
            </a:r>
            <a:r>
              <a:rPr lang="it-IT" err="1"/>
              <a:t>Profile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758C2-B432-3A3E-7DAA-32FC7D097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900" y="1447800"/>
            <a:ext cx="4133548" cy="4799013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it-IT" sz="2400"/>
              <a:t>By </a:t>
            </a:r>
            <a:r>
              <a:rPr lang="it-IT" sz="2400" err="1"/>
              <a:t>clicking</a:t>
            </a:r>
            <a:r>
              <a:rPr lang="it-IT" sz="2400"/>
              <a:t> on a </a:t>
            </a:r>
            <a:r>
              <a:rPr lang="it-IT" sz="2400" err="1"/>
              <a:t>player's</a:t>
            </a:r>
            <a:r>
              <a:rPr lang="it-IT" sz="2400"/>
              <a:t> name, </a:t>
            </a:r>
            <a:r>
              <a:rPr lang="it-IT" sz="2400" err="1"/>
              <a:t>you</a:t>
            </a:r>
            <a:r>
              <a:rPr lang="it-IT" sz="2400"/>
              <a:t> can </a:t>
            </a:r>
            <a:r>
              <a:rPr lang="it-IT" sz="2400" err="1"/>
              <a:t>view</a:t>
            </a:r>
            <a:r>
              <a:rPr lang="it-IT" sz="2400"/>
              <a:t> a range of player </a:t>
            </a:r>
            <a:r>
              <a:rPr lang="it-IT" sz="2400" err="1"/>
              <a:t>statistics</a:t>
            </a:r>
            <a:r>
              <a:rPr lang="it-IT" sz="2400"/>
              <a:t> (note: some are </a:t>
            </a:r>
            <a:r>
              <a:rPr lang="it-IT" sz="2400" err="1"/>
              <a:t>still</a:t>
            </a:r>
            <a:r>
              <a:rPr lang="it-IT" sz="2400"/>
              <a:t> under </a:t>
            </a:r>
            <a:r>
              <a:rPr lang="it-IT" sz="2400" err="1"/>
              <a:t>development</a:t>
            </a:r>
            <a:r>
              <a:rPr lang="it-IT" sz="2400"/>
              <a:t>), </a:t>
            </a:r>
            <a:r>
              <a:rPr lang="it-IT" sz="2400" err="1"/>
              <a:t>including</a:t>
            </a:r>
            <a:r>
              <a:rPr lang="it-IT" sz="2400"/>
              <a:t>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400" b="0"/>
              <a:t>A list of </a:t>
            </a:r>
            <a:r>
              <a:rPr lang="it-IT" sz="2400" b="0" err="1"/>
              <a:t>played</a:t>
            </a:r>
            <a:r>
              <a:rPr lang="it-IT" sz="2400" b="0"/>
              <a:t> games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400" b="0"/>
              <a:t>Experience points (</a:t>
            </a:r>
            <a:r>
              <a:rPr lang="it-IT" sz="2400" b="0" err="1"/>
              <a:t>awarded</a:t>
            </a:r>
            <a:r>
              <a:rPr lang="it-IT" sz="2400" b="0"/>
              <a:t> </a:t>
            </a:r>
            <a:r>
              <a:rPr lang="it-IT" sz="2400" b="0" err="1"/>
              <a:t>as</a:t>
            </a:r>
            <a:r>
              <a:rPr lang="it-IT" sz="2400" b="0"/>
              <a:t> one point for </a:t>
            </a:r>
            <a:r>
              <a:rPr lang="it-IT" sz="2400" b="0" err="1"/>
              <a:t>each</a:t>
            </a:r>
            <a:r>
              <a:rPr lang="it-IT" sz="2400" b="0"/>
              <a:t> </a:t>
            </a:r>
            <a:r>
              <a:rPr lang="it-IT" sz="2400" b="0" err="1"/>
              <a:t>unique</a:t>
            </a:r>
            <a:r>
              <a:rPr lang="it-IT" sz="2400" b="0"/>
              <a:t> match won)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400" b="0" err="1"/>
              <a:t>Achievements</a:t>
            </a:r>
            <a:r>
              <a:rPr lang="it-IT" sz="2400" b="0"/>
              <a:t> </a:t>
            </a:r>
            <a:r>
              <a:rPr lang="it-IT" sz="2400" b="0" err="1"/>
              <a:t>earned</a:t>
            </a:r>
            <a:endParaRPr lang="it-IT" sz="2400" b="0"/>
          </a:p>
          <a:p>
            <a:pPr marL="85725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016648-67AB-592B-1687-3F0556100AEF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153400" y="6400800"/>
            <a:ext cx="836613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4C1A1DC-C4CC-4A64-8062-48C0DFCD1A2C}" type="slidenum">
              <a:rPr lang="it-IT" altLang="it-IT" smtClean="0"/>
              <a:pPr>
                <a:spcAft>
                  <a:spcPts val="600"/>
                </a:spcAft>
                <a:defRPr/>
              </a:pPr>
              <a:t>26</a:t>
            </a:fld>
            <a:endParaRPr lang="it-IT" altLang="it-IT"/>
          </a:p>
          <a:p>
            <a:pPr>
              <a:spcAft>
                <a:spcPts val="600"/>
              </a:spcAft>
              <a:defRPr/>
            </a:pPr>
            <a:endParaRPr lang="it-IT" alt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40FAEE4-29C0-A6C2-25EC-C45A1C1B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04" y="1447800"/>
            <a:ext cx="4022809" cy="20351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A6287D8-AAC1-B903-1966-38F28569C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56" y="3514086"/>
            <a:ext cx="3982219" cy="27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3CDC0-FED3-F831-513D-3A992479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Additional</a:t>
            </a:r>
            <a:r>
              <a:rPr lang="it-IT"/>
              <a:t> Game </a:t>
            </a:r>
            <a:r>
              <a:rPr lang="it-IT" err="1"/>
              <a:t>Modes</a:t>
            </a:r>
            <a:r>
              <a:rPr lang="it-IT"/>
              <a:t>: Training Mode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DA3990-070E-67E3-BCD5-A0F99DD77D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b="1"/>
              <a:t>Training Mode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also</a:t>
            </a:r>
            <a:r>
              <a:rPr lang="it-IT"/>
              <a:t> </a:t>
            </a:r>
            <a:r>
              <a:rPr lang="it-IT" err="1"/>
              <a:t>available</a:t>
            </a:r>
            <a:r>
              <a:rPr lang="it-IT"/>
              <a:t>, </a:t>
            </a:r>
            <a:r>
              <a:rPr lang="it-IT" err="1"/>
              <a:t>allowing</a:t>
            </a:r>
            <a:r>
              <a:rPr lang="it-IT"/>
              <a:t> the user to test a class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any</a:t>
            </a:r>
            <a:r>
              <a:rPr lang="it-IT"/>
              <a:t> </a:t>
            </a:r>
            <a:r>
              <a:rPr lang="it-IT" err="1"/>
              <a:t>opponents</a:t>
            </a:r>
            <a:r>
              <a:rPr lang="it-IT"/>
              <a:t> to play </a:t>
            </a:r>
            <a:r>
              <a:rPr lang="it-IT" err="1"/>
              <a:t>against</a:t>
            </a:r>
            <a:r>
              <a:rPr lang="it-IT"/>
              <a:t>.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8601E0-22D9-C733-7778-323A03CC9A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8D14BD-C50F-86FF-2B14-0BDA4DC9BD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4CFB879-31CD-4DEF-9E08-0F3C99C45B28}" type="slidenum">
              <a:rPr lang="it-IT" altLang="it-IT" smtClean="0"/>
              <a:pPr>
                <a:defRPr/>
              </a:pPr>
              <a:t>27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DE11E7-C328-DFDC-8BFF-F8F3ADBD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501086"/>
            <a:ext cx="3888432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6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1766B5-531F-FB5B-0311-91E714205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Additional</a:t>
            </a:r>
            <a:r>
              <a:rPr lang="it-IT"/>
              <a:t> Game </a:t>
            </a:r>
            <a:r>
              <a:rPr lang="it-IT" err="1"/>
              <a:t>Modes</a:t>
            </a:r>
            <a:r>
              <a:rPr lang="it-IT"/>
              <a:t> - under </a:t>
            </a:r>
            <a:r>
              <a:rPr lang="it-IT" err="1"/>
              <a:t>development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1B3413-DA8D-7171-A9AE-D64E77154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3339480" cy="4799013"/>
          </a:xfrm>
        </p:spPr>
        <p:txBody>
          <a:bodyPr/>
          <a:lstStyle/>
          <a:p>
            <a:r>
              <a:rPr lang="it-IT" sz="2000" err="1"/>
              <a:t>Other</a:t>
            </a:r>
            <a:r>
              <a:rPr lang="it-IT" sz="2000"/>
              <a:t> Game </a:t>
            </a:r>
            <a:r>
              <a:rPr lang="it-IT" sz="2000" err="1"/>
              <a:t>Modes</a:t>
            </a:r>
            <a:r>
              <a:rPr lang="it-IT" sz="2000"/>
              <a:t> are </a:t>
            </a:r>
            <a:r>
              <a:rPr lang="it-IT" sz="2000" err="1"/>
              <a:t>currently</a:t>
            </a:r>
            <a:r>
              <a:rPr lang="it-IT" sz="2000"/>
              <a:t> under </a:t>
            </a:r>
            <a:r>
              <a:rPr lang="it-IT" sz="2000" err="1"/>
              <a:t>development</a:t>
            </a:r>
            <a:endParaRPr lang="it-IT" sz="2000"/>
          </a:p>
          <a:p>
            <a:pPr marL="457200" indent="-457200">
              <a:buFontTx/>
              <a:buChar char="-"/>
            </a:pPr>
            <a:r>
              <a:rPr lang="it-IT" sz="2000" err="1"/>
              <a:t>Ladder,in</a:t>
            </a:r>
            <a:r>
              <a:rPr lang="it-IT" sz="2000"/>
              <a:t> </a:t>
            </a:r>
            <a:r>
              <a:rPr lang="it-IT" sz="2000" err="1"/>
              <a:t>which</a:t>
            </a:r>
            <a:r>
              <a:rPr lang="it-IT" sz="2000"/>
              <a:t> the user plays </a:t>
            </a:r>
            <a:r>
              <a:rPr lang="it-IT" sz="2000" err="1"/>
              <a:t>different</a:t>
            </a:r>
            <a:r>
              <a:rPr lang="it-IT" sz="2000"/>
              <a:t> games </a:t>
            </a:r>
            <a:r>
              <a:rPr lang="it-IT" sz="2000" err="1"/>
              <a:t>at</a:t>
            </a:r>
            <a:r>
              <a:rPr lang="it-IT" sz="2000"/>
              <a:t> </a:t>
            </a:r>
            <a:r>
              <a:rPr lang="it-IT" sz="2000" err="1"/>
              <a:t>increasing</a:t>
            </a:r>
            <a:r>
              <a:rPr lang="it-IT" sz="2000"/>
              <a:t> </a:t>
            </a:r>
            <a:r>
              <a:rPr lang="it-IT" sz="2000" err="1"/>
              <a:t>difficulties</a:t>
            </a:r>
            <a:endParaRPr lang="it-IT" sz="2000"/>
          </a:p>
          <a:p>
            <a:pPr marL="457200" indent="-457200">
              <a:buFontTx/>
              <a:buChar char="-"/>
            </a:pPr>
            <a:r>
              <a:rPr lang="it-IT" sz="2000"/>
              <a:t>Multiplayer, in </a:t>
            </a:r>
            <a:r>
              <a:rPr lang="it-IT" sz="2000" err="1"/>
              <a:t>which</a:t>
            </a:r>
            <a:r>
              <a:rPr lang="it-IT" sz="2000"/>
              <a:t> </a:t>
            </a:r>
            <a:r>
              <a:rPr lang="it-IT" sz="2000" err="1"/>
              <a:t>different</a:t>
            </a:r>
            <a:r>
              <a:rPr lang="it-IT" sz="2000"/>
              <a:t> players can compare </a:t>
            </a:r>
            <a:r>
              <a:rPr lang="it-IT" sz="2000" err="1"/>
              <a:t>their</a:t>
            </a:r>
            <a:r>
              <a:rPr lang="it-IT" sz="2000"/>
              <a:t> </a:t>
            </a:r>
            <a:r>
              <a:rPr lang="it-IT" sz="2000" err="1"/>
              <a:t>solutions</a:t>
            </a:r>
            <a:endParaRPr lang="en-US" sz="24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3C3F0-1A50-0F59-02B8-BAF4FD12DFB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4CFB879-31CD-4DEF-9E08-0F3C99C45B28}" type="slidenum">
              <a:rPr lang="it-IT" altLang="it-IT" smtClean="0"/>
              <a:pPr>
                <a:defRPr/>
              </a:pPr>
              <a:t>28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FF36638-17CD-B1AF-988B-9386C430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30896"/>
            <a:ext cx="2834296" cy="327734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A7AE12E-87A9-1094-242D-BB20EB23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97" y="2186371"/>
            <a:ext cx="2760171" cy="33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1D0DB8-93EF-03A2-CEA0-B1DFF226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Goal of the Game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1B471C-3410-9288-7E0F-BE6EB53AC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0"/>
              <a:t>The </a:t>
            </a:r>
            <a:r>
              <a:rPr lang="it-IT" sz="2800" b="0" err="1"/>
              <a:t>objective</a:t>
            </a:r>
            <a:r>
              <a:rPr lang="it-IT" sz="2800" b="0"/>
              <a:t> of the game </a:t>
            </a:r>
            <a:r>
              <a:rPr lang="it-IT" sz="2800" b="0" err="1"/>
              <a:t>is</a:t>
            </a:r>
            <a:r>
              <a:rPr lang="it-IT" sz="2800" b="0"/>
              <a:t> to </a:t>
            </a:r>
            <a:r>
              <a:rPr lang="it-IT" sz="2800" b="0" err="1"/>
              <a:t>develop</a:t>
            </a:r>
            <a:r>
              <a:rPr lang="it-IT" sz="2800" b="0"/>
              <a:t> a code class </a:t>
            </a:r>
            <a:r>
              <a:rPr lang="it-IT" sz="2800" b="0" err="1"/>
              <a:t>capable</a:t>
            </a:r>
            <a:r>
              <a:rPr lang="it-IT" sz="2800" b="0"/>
              <a:t> of </a:t>
            </a:r>
            <a:r>
              <a:rPr lang="it-IT" sz="2800" b="0" err="1"/>
              <a:t>competing</a:t>
            </a:r>
            <a:r>
              <a:rPr lang="it-IT" sz="2800" b="0"/>
              <a:t> </a:t>
            </a:r>
            <a:r>
              <a:rPr lang="it-IT" sz="2800" b="0" err="1"/>
              <a:t>against</a:t>
            </a:r>
            <a:r>
              <a:rPr lang="it-IT" sz="2800" b="0"/>
              <a:t> classes </a:t>
            </a:r>
            <a:r>
              <a:rPr lang="it-IT" sz="2800" b="0" err="1"/>
              <a:t>created</a:t>
            </a:r>
            <a:r>
              <a:rPr lang="it-IT" sz="2800" b="0"/>
              <a:t> by </a:t>
            </a:r>
            <a:r>
              <a:rPr lang="it-IT" sz="2800" b="0" err="1"/>
              <a:t>other</a:t>
            </a:r>
            <a:r>
              <a:rPr lang="it-IT" sz="2800" b="0"/>
              <a:t> players.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0" err="1"/>
              <a:t>Each</a:t>
            </a:r>
            <a:r>
              <a:rPr lang="it-IT" sz="2800" b="0"/>
              <a:t> match </a:t>
            </a:r>
            <a:r>
              <a:rPr lang="it-IT" sz="2800" b="0" err="1"/>
              <a:t>evaluates</a:t>
            </a:r>
            <a:r>
              <a:rPr lang="it-IT" sz="2800" b="0"/>
              <a:t> the performance of the code </a:t>
            </a:r>
            <a:r>
              <a:rPr lang="it-IT" sz="2800" b="0" err="1"/>
              <a:t>based</a:t>
            </a:r>
            <a:r>
              <a:rPr lang="it-IT" sz="2800" b="0"/>
              <a:t> on </a:t>
            </a:r>
            <a:r>
              <a:rPr lang="it-IT" sz="2800" b="0" err="1"/>
              <a:t>specific</a:t>
            </a:r>
            <a:r>
              <a:rPr lang="it-IT" sz="2800" b="0"/>
              <a:t> </a:t>
            </a:r>
            <a:r>
              <a:rPr lang="it-IT" sz="2800" b="0" err="1"/>
              <a:t>criteria</a:t>
            </a:r>
            <a:r>
              <a:rPr lang="it-IT" sz="2800" b="0"/>
              <a:t> (</a:t>
            </a:r>
            <a:r>
              <a:rPr lang="it-IT" sz="2800" b="0" err="1"/>
              <a:t>such</a:t>
            </a:r>
            <a:r>
              <a:rPr lang="it-IT" sz="2800" b="0"/>
              <a:t> </a:t>
            </a:r>
            <a:r>
              <a:rPr lang="it-IT" sz="2800" b="0" err="1"/>
              <a:t>as</a:t>
            </a:r>
            <a:r>
              <a:rPr lang="it-IT" sz="2800" b="0"/>
              <a:t> </a:t>
            </a:r>
            <a:r>
              <a:rPr lang="it-IT" sz="2800" b="0" err="1"/>
              <a:t>correctness</a:t>
            </a:r>
            <a:r>
              <a:rPr lang="it-IT" sz="2800" b="0"/>
              <a:t>, </a:t>
            </a:r>
            <a:r>
              <a:rPr lang="it-IT" sz="2800" b="0" err="1"/>
              <a:t>efficiency</a:t>
            </a:r>
            <a:r>
              <a:rPr lang="it-IT" sz="2800" b="0"/>
              <a:t>, or strategy), and the winner </a:t>
            </a:r>
            <a:r>
              <a:rPr lang="it-IT" sz="2800" b="0" err="1"/>
              <a:t>is</a:t>
            </a:r>
            <a:r>
              <a:rPr lang="it-IT" sz="2800" b="0"/>
              <a:t> </a:t>
            </a:r>
            <a:r>
              <a:rPr lang="it-IT" sz="2800" b="0" err="1"/>
              <a:t>determined</a:t>
            </a:r>
            <a:r>
              <a:rPr lang="it-IT" sz="2800" b="0"/>
              <a:t> by the test </a:t>
            </a:r>
            <a:r>
              <a:rPr lang="it-IT" sz="2800" b="0" err="1"/>
              <a:t>results</a:t>
            </a:r>
            <a:r>
              <a:rPr lang="it-IT" sz="2800" b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0"/>
              <a:t>Players </a:t>
            </a:r>
            <a:r>
              <a:rPr lang="it-IT" sz="2800" b="0" err="1"/>
              <a:t>earn</a:t>
            </a:r>
            <a:r>
              <a:rPr lang="it-IT" sz="2800" b="0"/>
              <a:t> </a:t>
            </a:r>
            <a:r>
              <a:rPr lang="it-IT" sz="2800" b="0" err="1"/>
              <a:t>experience</a:t>
            </a:r>
            <a:r>
              <a:rPr lang="it-IT" sz="2800" b="0"/>
              <a:t> points and </a:t>
            </a:r>
            <a:r>
              <a:rPr lang="it-IT" sz="2800" b="0" err="1"/>
              <a:t>unlock</a:t>
            </a:r>
            <a:r>
              <a:rPr lang="it-IT" sz="2800" b="0"/>
              <a:t> </a:t>
            </a:r>
            <a:r>
              <a:rPr lang="it-IT" sz="2800" b="0" err="1"/>
              <a:t>achievements</a:t>
            </a:r>
            <a:r>
              <a:rPr lang="it-IT" sz="2800" b="0"/>
              <a:t> by </a:t>
            </a:r>
            <a:r>
              <a:rPr lang="it-IT" sz="2800" b="0" err="1"/>
              <a:t>winning</a:t>
            </a:r>
            <a:r>
              <a:rPr lang="it-IT" sz="2800" b="0"/>
              <a:t> </a:t>
            </a:r>
            <a:r>
              <a:rPr lang="it-IT" sz="2800" b="0" err="1"/>
              <a:t>different</a:t>
            </a:r>
            <a:r>
              <a:rPr lang="it-IT" sz="2800" b="0"/>
              <a:t> matches.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A56B52-B72C-B69D-9BDE-9721E5357F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3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41E796-8D6A-BF24-A4E9-B3A39DECC2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</p:spTree>
    <p:extLst>
      <p:ext uri="{BB962C8B-B14F-4D97-AF65-F5344CB8AC3E}">
        <p14:creationId xmlns:p14="http://schemas.microsoft.com/office/powerpoint/2010/main" val="366449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31F97-946B-73A0-412B-765FCBA9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Player Features </a:t>
            </a:r>
            <a:r>
              <a:rPr lang="it-IT" err="1"/>
              <a:t>Overview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32A2D9-D424-49AB-704C-483903530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2" y="1235868"/>
            <a:ext cx="8789988" cy="4799013"/>
          </a:xfrm>
        </p:spPr>
        <p:txBody>
          <a:bodyPr/>
          <a:lstStyle/>
          <a:p>
            <a:pPr>
              <a:buNone/>
            </a:pPr>
            <a:r>
              <a:rPr lang="it-IT" sz="2400" b="0"/>
              <a:t>Players </a:t>
            </a:r>
            <a:r>
              <a:rPr lang="it-IT" sz="2400" b="0" err="1"/>
              <a:t>have</a:t>
            </a:r>
            <a:r>
              <a:rPr lang="it-IT" sz="2400" b="0"/>
              <a:t> access to </a:t>
            </a:r>
            <a:r>
              <a:rPr lang="it-IT" sz="2400" b="0" err="1"/>
              <a:t>several</a:t>
            </a:r>
            <a:r>
              <a:rPr lang="it-IT" sz="2400" b="0"/>
              <a:t> features </a:t>
            </a:r>
            <a:r>
              <a:rPr lang="it-IT" sz="2400" b="0" err="1"/>
              <a:t>that</a:t>
            </a:r>
            <a:r>
              <a:rPr lang="it-IT" sz="2400" b="0"/>
              <a:t> </a:t>
            </a:r>
            <a:r>
              <a:rPr lang="it-IT" sz="2400" b="0" err="1"/>
              <a:t>enhance</a:t>
            </a:r>
            <a:r>
              <a:rPr lang="it-IT" sz="2400" b="0"/>
              <a:t> gameplay and code </a:t>
            </a:r>
            <a:r>
              <a:rPr lang="it-IT" sz="2400" b="0" err="1"/>
              <a:t>development</a:t>
            </a:r>
            <a:r>
              <a:rPr lang="it-IT" sz="2400" b="0"/>
              <a:t>, </a:t>
            </a:r>
            <a:r>
              <a:rPr lang="it-IT" sz="2400" b="0" err="1"/>
              <a:t>including</a:t>
            </a:r>
            <a:r>
              <a:rPr lang="it-IT" sz="2400" b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/>
              <a:t>Match </a:t>
            </a:r>
            <a:r>
              <a:rPr lang="it-IT" sz="2400" b="0" err="1"/>
              <a:t>Participation</a:t>
            </a:r>
            <a:r>
              <a:rPr lang="it-IT" sz="2400" b="0"/>
              <a:t>: Join competitive matches or practice in Training Mode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/>
              <a:t>Code Management: Create, upload, download, and </a:t>
            </a:r>
            <a:r>
              <a:rPr lang="it-IT" sz="2400" b="0" err="1"/>
              <a:t>edit</a:t>
            </a:r>
            <a:r>
              <a:rPr lang="it-IT" sz="2400" b="0"/>
              <a:t> test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/>
              <a:t>Match History: </a:t>
            </a:r>
            <a:r>
              <a:rPr lang="it-IT" sz="2400" b="0" err="1"/>
              <a:t>View</a:t>
            </a:r>
            <a:r>
              <a:rPr lang="it-IT" sz="2400" b="0"/>
              <a:t> </a:t>
            </a:r>
            <a:r>
              <a:rPr lang="it-IT" sz="2400" b="0" err="1"/>
              <a:t>past</a:t>
            </a:r>
            <a:r>
              <a:rPr lang="it-IT" sz="2400" b="0"/>
              <a:t> matches and track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err="1"/>
              <a:t>Statistics</a:t>
            </a:r>
            <a:r>
              <a:rPr lang="it-IT" sz="2400" b="0"/>
              <a:t>: Access </a:t>
            </a:r>
            <a:r>
              <a:rPr lang="it-IT" sz="2400" b="0" err="1"/>
              <a:t>detailed</a:t>
            </a:r>
            <a:r>
              <a:rPr lang="it-IT" sz="2400" b="0"/>
              <a:t> player </a:t>
            </a:r>
            <a:r>
              <a:rPr lang="it-IT" sz="2400" b="0" err="1"/>
              <a:t>stats</a:t>
            </a:r>
            <a:r>
              <a:rPr lang="it-IT" sz="2400" b="0"/>
              <a:t>, </a:t>
            </a:r>
            <a:r>
              <a:rPr lang="it-IT" sz="2400" b="0" err="1"/>
              <a:t>including</a:t>
            </a:r>
            <a:r>
              <a:rPr lang="it-IT" sz="2400" b="0"/>
              <a:t> games </a:t>
            </a:r>
            <a:r>
              <a:rPr lang="it-IT" sz="2400" b="0" err="1"/>
              <a:t>played</a:t>
            </a:r>
            <a:r>
              <a:rPr lang="it-IT" sz="2400" b="0"/>
              <a:t>, </a:t>
            </a:r>
            <a:r>
              <a:rPr lang="it-IT" sz="2400" b="0" err="1"/>
              <a:t>experience</a:t>
            </a:r>
            <a:r>
              <a:rPr lang="it-IT" sz="2400" b="0"/>
              <a:t> points, and </a:t>
            </a:r>
            <a:r>
              <a:rPr lang="it-IT" sz="2400" b="0" err="1"/>
              <a:t>achievements</a:t>
            </a:r>
            <a:r>
              <a:rPr lang="it-IT" sz="2400" b="0"/>
              <a:t> </a:t>
            </a:r>
            <a:r>
              <a:rPr lang="it-IT" sz="2400" b="0" err="1"/>
              <a:t>earned</a:t>
            </a:r>
            <a:endParaRPr lang="it-IT" sz="2400" b="0"/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err="1"/>
              <a:t>Search</a:t>
            </a:r>
            <a:r>
              <a:rPr lang="it-IT" sz="2400" b="0"/>
              <a:t> &amp; </a:t>
            </a:r>
            <a:r>
              <a:rPr lang="it-IT" sz="2400" b="0" err="1"/>
              <a:t>Replace</a:t>
            </a:r>
            <a:r>
              <a:rPr lang="it-IT" sz="2400" b="0"/>
              <a:t>: Use </a:t>
            </a:r>
            <a:r>
              <a:rPr lang="it-IT" sz="2400" b="0" err="1"/>
              <a:t>built</a:t>
            </a:r>
            <a:r>
              <a:rPr lang="it-IT" sz="2400" b="0"/>
              <a:t>-in tools to </a:t>
            </a:r>
            <a:r>
              <a:rPr lang="it-IT" sz="2400" b="0" err="1"/>
              <a:t>quickly</a:t>
            </a:r>
            <a:r>
              <a:rPr lang="it-IT" sz="2400" b="0"/>
              <a:t> </a:t>
            </a:r>
            <a:r>
              <a:rPr lang="it-IT" sz="2400" b="0" err="1"/>
              <a:t>find</a:t>
            </a:r>
            <a:r>
              <a:rPr lang="it-IT" sz="2400" b="0"/>
              <a:t> and </a:t>
            </a:r>
            <a:r>
              <a:rPr lang="it-IT" sz="2400" b="0" err="1"/>
              <a:t>modify</a:t>
            </a:r>
            <a:r>
              <a:rPr lang="it-IT" sz="2400" b="0"/>
              <a:t>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err="1"/>
              <a:t>Resume</a:t>
            </a:r>
            <a:r>
              <a:rPr lang="it-IT" sz="2400" b="0"/>
              <a:t> Matches: Interrupt and </a:t>
            </a:r>
            <a:r>
              <a:rPr lang="it-IT" sz="2400" b="0" err="1"/>
              <a:t>resume</a:t>
            </a:r>
            <a:r>
              <a:rPr lang="it-IT" sz="2400" b="0"/>
              <a:t> Single Matches </a:t>
            </a:r>
            <a:r>
              <a:rPr lang="it-IT" sz="2400" b="0" err="1"/>
              <a:t>at</a:t>
            </a:r>
            <a:r>
              <a:rPr lang="it-IT" sz="2400" b="0"/>
              <a:t> </a:t>
            </a:r>
            <a:r>
              <a:rPr lang="it-IT" sz="2400" b="0" err="1"/>
              <a:t>any</a:t>
            </a:r>
            <a:r>
              <a:rPr lang="it-IT" sz="2400" b="0"/>
              <a:t> time</a:t>
            </a:r>
          </a:p>
          <a:p>
            <a:endParaRPr lang="it-IT" sz="2400" b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701D0E-1E93-860C-8D0F-3E42883FA17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4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FB2EF-5BBD-7FA8-B3FC-E4D8FF1C33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</p:spTree>
    <p:extLst>
      <p:ext uri="{BB962C8B-B14F-4D97-AF65-F5344CB8AC3E}">
        <p14:creationId xmlns:p14="http://schemas.microsoft.com/office/powerpoint/2010/main" val="91370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2320D8-A511-D5EC-7ECB-0FFA7B95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Player </a:t>
            </a:r>
            <a:r>
              <a:rPr lang="it-IT" err="1"/>
              <a:t>Registration</a:t>
            </a:r>
            <a:r>
              <a:rPr lang="it-IT"/>
              <a:t> and Login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EB795-9C48-F7BB-DC31-9A2FC440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Before</a:t>
            </a:r>
            <a:r>
              <a:rPr lang="it-IT"/>
              <a:t> start playing, the player </a:t>
            </a:r>
            <a:r>
              <a:rPr lang="it-IT" err="1"/>
              <a:t>has</a:t>
            </a:r>
            <a:r>
              <a:rPr lang="it-IT"/>
              <a:t> to </a:t>
            </a:r>
            <a:r>
              <a:rPr lang="it-IT" err="1"/>
              <a:t>register</a:t>
            </a:r>
            <a:r>
              <a:rPr lang="it-IT"/>
              <a:t> and create a «</a:t>
            </a:r>
            <a:r>
              <a:rPr lang="it-IT" err="1"/>
              <a:t>Student</a:t>
            </a:r>
            <a:r>
              <a:rPr lang="it-IT"/>
              <a:t> account»</a:t>
            </a:r>
          </a:p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D2E9C9-F9F9-F57F-933A-A4493BBED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5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21BAB7-287E-A0C5-5832-AE238681C6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1B21AF-06AE-3D31-87BF-99E749C9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6" y="2879725"/>
            <a:ext cx="8527112" cy="765299"/>
          </a:xfrm>
          <a:prstGeom prst="rect">
            <a:avLst/>
          </a:prstGeom>
        </p:spPr>
      </p:pic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8E9183D8-7899-2BF0-3F79-D0FA6D8F092F}"/>
              </a:ext>
            </a:extLst>
          </p:cNvPr>
          <p:cNvSpPr/>
          <p:nvPr/>
        </p:nvSpPr>
        <p:spPr bwMode="auto">
          <a:xfrm>
            <a:off x="8164348" y="2454457"/>
            <a:ext cx="360040" cy="592882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31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4203B2-2D3E-D0D3-714E-F0AB23CA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Registration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DB08EE-165E-0E99-3BB7-3C776464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47800"/>
            <a:ext cx="5427712" cy="4799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The player </a:t>
            </a:r>
            <a:r>
              <a:rPr lang="it-IT" err="1"/>
              <a:t>has</a:t>
            </a:r>
            <a:r>
              <a:rPr lang="it-IT"/>
              <a:t> to </a:t>
            </a:r>
            <a:r>
              <a:rPr lang="it-IT" err="1"/>
              <a:t>provide</a:t>
            </a:r>
            <a:r>
              <a:rPr lang="it-IT"/>
              <a:t> a </a:t>
            </a:r>
            <a:r>
              <a:rPr lang="it-IT" err="1"/>
              <a:t>few</a:t>
            </a:r>
            <a:r>
              <a:rPr lang="it-IT"/>
              <a:t> personal information by filling in the </a:t>
            </a:r>
            <a:r>
              <a:rPr lang="it-IT" err="1"/>
              <a:t>registration</a:t>
            </a:r>
            <a:r>
              <a:rPr lang="it-IT"/>
              <a:t> </a:t>
            </a:r>
            <a:r>
              <a:rPr lang="it-IT" err="1"/>
              <a:t>form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993992-0756-E9B2-3900-F039B93CB6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6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42E213-230F-4534-F00F-9C1825A734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83128-F72E-0331-5EF4-A4AD5403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688" y="1478680"/>
            <a:ext cx="293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8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2FE99-06B9-BB06-03AA-6213E6DC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Login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AF3CD7-AF4A-0B87-305E-362FEEF3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Once </a:t>
            </a:r>
            <a:r>
              <a:rPr lang="it-IT" err="1"/>
              <a:t>registered</a:t>
            </a:r>
            <a:r>
              <a:rPr lang="it-IT"/>
              <a:t>, the Login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required</a:t>
            </a:r>
            <a:r>
              <a:rPr lang="it-IT"/>
              <a:t> to </a:t>
            </a:r>
            <a:r>
              <a:rPr lang="it-IT" err="1"/>
              <a:t>enter</a:t>
            </a:r>
            <a:r>
              <a:rPr lang="it-IT"/>
              <a:t> the app: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4122A4-001F-1EB5-D416-79D35857E4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7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34C1B7-3B1D-8553-1A70-BF513BA171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A04D84-6A83-DE06-0899-32CCDC4A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85" y="2872984"/>
            <a:ext cx="4294242" cy="33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0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A03E1-7AEB-C239-781F-8118D093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Entering</a:t>
            </a:r>
            <a:r>
              <a:rPr lang="it-IT"/>
              <a:t> the </a:t>
            </a:r>
            <a:r>
              <a:rPr lang="it-IT" err="1"/>
              <a:t>Main</a:t>
            </a:r>
            <a:r>
              <a:rPr lang="it-IT"/>
              <a:t> Page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DE10E5-48B7-8C1C-3F3D-95CE52C2C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2E0828-F430-40BC-63B1-8A91BFC5268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8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441132-C8E8-103B-B1D2-2F5F8427EC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3947328-A145-E1C5-78F7-AFD851C2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0" y="1556792"/>
            <a:ext cx="8799571" cy="41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0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6BE6A5-45EC-DFAE-5CEE-CB7AAB94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Main</a:t>
            </a:r>
            <a:r>
              <a:rPr lang="it-IT"/>
              <a:t> Page – </a:t>
            </a:r>
            <a:r>
              <a:rPr lang="it-IT" err="1"/>
              <a:t>GameMode</a:t>
            </a:r>
            <a:r>
              <a:rPr lang="it-IT"/>
              <a:t> </a:t>
            </a:r>
            <a:r>
              <a:rPr lang="it-IT" err="1"/>
              <a:t>selection</a:t>
            </a:r>
            <a:endParaRPr lang="it-IT"/>
          </a:p>
        </p:txBody>
      </p:sp>
      <p:pic>
        <p:nvPicPr>
          <p:cNvPr id="7" name="Segnaposto contenuto 6" descr="Immagine che contiene testo, schermata, software, Sito Web&#10;&#10;Il contenuto generato dall'IA potrebbe non essere corretto.">
            <a:extLst>
              <a:ext uri="{FF2B5EF4-FFF2-40B4-BE49-F238E27FC236}">
                <a16:creationId xmlns:a16="http://schemas.microsoft.com/office/drawing/2014/main" id="{D71A9342-9E14-00ED-5462-4845DEBE9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46316"/>
            <a:ext cx="8789988" cy="4201981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E612D9-FBC7-A7E6-50D4-C2BAC591AA5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4C1A1DC-C4CC-4A64-8062-48C0DFCD1A2C}" type="slidenum">
              <a:rPr lang="it-IT" altLang="it-IT" smtClean="0"/>
              <a:pPr>
                <a:defRPr/>
              </a:pPr>
              <a:t>9</a:t>
            </a:fld>
            <a:endParaRPr lang="it-IT" altLang="it-IT"/>
          </a:p>
          <a:p>
            <a:pPr>
              <a:defRPr/>
            </a:pP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78F383-7AE6-EF9C-395F-8028EF72B3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Coverage-based Testing by Gamification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ACDA387-076A-2662-6EE2-EE443AC557BF}"/>
              </a:ext>
            </a:extLst>
          </p:cNvPr>
          <p:cNvSpPr txBox="1">
            <a:spLocks/>
          </p:cNvSpPr>
          <p:nvPr/>
        </p:nvSpPr>
        <p:spPr bwMode="auto">
          <a:xfrm>
            <a:off x="177006" y="1029493"/>
            <a:ext cx="8789988" cy="479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000" b="1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600">
                <a:solidFill>
                  <a:srgbClr val="333399"/>
                </a:solidFill>
                <a:latin typeface="+mn-lt"/>
                <a:ea typeface="+mn-ea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rgbClr val="333399"/>
                </a:solidFill>
                <a:latin typeface="Arial" pitchFamily="34" charset="0"/>
                <a:ea typeface="+mn-ea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b="1">
                <a:solidFill>
                  <a:srgbClr val="333399"/>
                </a:solidFill>
                <a:latin typeface="Arial" pitchFamily="34" charset="0"/>
                <a:ea typeface="+mn-ea"/>
              </a:defRPr>
            </a:lvl4pPr>
            <a:lvl5pPr marL="20574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333399"/>
                </a:solidFill>
                <a:latin typeface="Arial" pitchFamily="34" charset="0"/>
                <a:ea typeface="+mn-ea"/>
              </a:defRPr>
            </a:lvl5pPr>
            <a:lvl6pPr marL="25146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333399"/>
                </a:solidFill>
                <a:latin typeface="Arial" pitchFamily="34" charset="0"/>
                <a:ea typeface="+mn-ea"/>
              </a:defRPr>
            </a:lvl6pPr>
            <a:lvl7pPr marL="29718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333399"/>
                </a:solidFill>
                <a:latin typeface="Arial" pitchFamily="34" charset="0"/>
                <a:ea typeface="+mn-ea"/>
              </a:defRPr>
            </a:lvl7pPr>
            <a:lvl8pPr marL="34290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333399"/>
                </a:solidFill>
                <a:latin typeface="Arial" pitchFamily="34" charset="0"/>
                <a:ea typeface="+mn-ea"/>
              </a:defRPr>
            </a:lvl8pPr>
            <a:lvl9pPr marL="3886200" indent="-228600" algn="l" defTabSz="449263" rtl="0" eaLnBrk="0" fontAlgn="base" hangingPunct="0"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333399"/>
                </a:solidFill>
                <a:latin typeface="Arial" pitchFamily="34" charset="0"/>
                <a:ea typeface="+mn-ea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kern="0"/>
              <a:t>The player can </a:t>
            </a:r>
            <a:r>
              <a:rPr lang="it-IT" sz="2400" kern="0" err="1"/>
              <a:t>choose</a:t>
            </a:r>
            <a:r>
              <a:rPr lang="it-IT" sz="2400" kern="0"/>
              <a:t> </a:t>
            </a:r>
            <a:r>
              <a:rPr lang="it-IT" sz="2400" kern="0" err="1"/>
              <a:t>between</a:t>
            </a:r>
            <a:r>
              <a:rPr lang="it-IT" sz="2400" kern="0"/>
              <a:t> </a:t>
            </a:r>
            <a:r>
              <a:rPr lang="it-IT" sz="2400" kern="0" err="1"/>
              <a:t>four</a:t>
            </a:r>
            <a:r>
              <a:rPr lang="it-IT" sz="2400" kern="0"/>
              <a:t> game </a:t>
            </a:r>
            <a:r>
              <a:rPr lang="it-IT" sz="2400" kern="0" err="1"/>
              <a:t>modes</a:t>
            </a:r>
            <a:r>
              <a:rPr lang="it-IT" sz="2400" ker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993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Tahoma"/>
        <a:ea typeface="Microsoft YaHei"/>
        <a:cs typeface=""/>
      </a:majorFont>
      <a:minorFont>
        <a:latin typeface="Tahom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it-IT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icrosoft YaHei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it-IT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icrosoft YaHei" pitchFamily="34" charset="-122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di Office</vt:lpstr>
      <vt:lpstr>PowerPoint Presentation</vt:lpstr>
      <vt:lpstr>Summary</vt:lpstr>
      <vt:lpstr>Goal of the Game</vt:lpstr>
      <vt:lpstr>Player Features Overview</vt:lpstr>
      <vt:lpstr>Player Registration and Login</vt:lpstr>
      <vt:lpstr>Registration</vt:lpstr>
      <vt:lpstr>Login</vt:lpstr>
      <vt:lpstr>Entering the Main Page</vt:lpstr>
      <vt:lpstr>Main Page – GameMode selection</vt:lpstr>
      <vt:lpstr>Starting a Single Match Game</vt:lpstr>
      <vt:lpstr>Configuring the Single Match</vt:lpstr>
      <vt:lpstr>Choice of Class, Opponent, Difficulty Level</vt:lpstr>
      <vt:lpstr>Game Play- Entering the Game Arena </vt:lpstr>
      <vt:lpstr>Game Arena- explanation</vt:lpstr>
      <vt:lpstr>Game Play : Compiling the test code</vt:lpstr>
      <vt:lpstr>Game Play : Analysing Coverage results </vt:lpstr>
      <vt:lpstr>Game Play : Coverage results</vt:lpstr>
      <vt:lpstr>Game Play: Results evaluation</vt:lpstr>
      <vt:lpstr>Ending the Game</vt:lpstr>
      <vt:lpstr>Winning a Game</vt:lpstr>
      <vt:lpstr>End game : Warning</vt:lpstr>
      <vt:lpstr>Match Time</vt:lpstr>
      <vt:lpstr>Other options available during gameplay</vt:lpstr>
      <vt:lpstr>Other Features : Match resume</vt:lpstr>
      <vt:lpstr>Other features </vt:lpstr>
      <vt:lpstr>Other Features : Player Profile</vt:lpstr>
      <vt:lpstr>Additional Game Modes: Training Mode</vt:lpstr>
      <vt:lpstr>Additional Game Modes - under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JUnit</dc:title>
  <dc:subject>Modello Slide per Corsi di Formazione</dc:subject>
  <dc:creator>ptramont@unina.it</dc:creator>
  <cp:revision>1</cp:revision>
  <cp:lastPrinted>2012-11-15T17:14:59Z</cp:lastPrinted>
  <dcterms:created xsi:type="dcterms:W3CDTF">2007-10-31T11:15:59Z</dcterms:created>
  <dcterms:modified xsi:type="dcterms:W3CDTF">2025-05-06T16:31:56Z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2023-10-27T07:41:39Z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db8045ae-bc85-494a-ad40-047bd4b64b5b</vt:lpwstr>
  </property>
  <property fmtid="{D5CDD505-2E9C-101B-9397-08002B2CF9AE}" pid="8" name="MSIP_Label_2ad0b24d-6422-44b0-b3de-abb3a9e8c81a_ContentBits">
    <vt:lpwstr>0</vt:lpwstr>
  </property>
</Properties>
</file>